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
  </p:notesMasterIdLst>
  <p:sldIdLst>
    <p:sldId id="265" r:id="rId2"/>
    <p:sldId id="258" r:id="rId3"/>
    <p:sldId id="266" r:id="rId4"/>
  </p:sldIdLst>
  <p:sldSz cx="32918400" cy="384048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DFF"/>
    <a:srgbClr val="440054"/>
    <a:srgbClr val="E8D202"/>
    <a:srgbClr val="FDE725"/>
    <a:srgbClr val="35B779"/>
    <a:srgbClr val="31688E"/>
    <a:srgbClr val="440154"/>
    <a:srgbClr val="C8B619"/>
    <a:srgbClr val="FDE824"/>
    <a:srgbClr val="35B8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245" autoAdjust="0"/>
    <p:restoredTop sz="94660"/>
  </p:normalViewPr>
  <p:slideViewPr>
    <p:cSldViewPr snapToGrid="0">
      <p:cViewPr varScale="1">
        <p:scale>
          <a:sx n="19" d="100"/>
          <a:sy n="19" d="100"/>
        </p:scale>
        <p:origin x="1758"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A3CD30-A177-4048-BE94-224304ABC924}" type="datetimeFigureOut">
              <a:rPr lang="en-US" smtClean="0"/>
              <a:t>2/25/2025</a:t>
            </a:fld>
            <a:endParaRPr lang="en-US"/>
          </a:p>
        </p:txBody>
      </p:sp>
      <p:sp>
        <p:nvSpPr>
          <p:cNvPr id="4" name="Slide Image Placeholder 3"/>
          <p:cNvSpPr>
            <a:spLocks noGrp="1" noRot="1" noChangeAspect="1"/>
          </p:cNvSpPr>
          <p:nvPr>
            <p:ph type="sldImg" idx="2"/>
          </p:nvPr>
        </p:nvSpPr>
        <p:spPr>
          <a:xfrm>
            <a:off x="2106613" y="1143000"/>
            <a:ext cx="2644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851691-63BD-4076-AD76-8168B2BC55C3}" type="slidenum">
              <a:rPr lang="en-US" smtClean="0"/>
              <a:t>‹#›</a:t>
            </a:fld>
            <a:endParaRPr lang="en-US"/>
          </a:p>
        </p:txBody>
      </p:sp>
    </p:spTree>
    <p:extLst>
      <p:ext uri="{BB962C8B-B14F-4D97-AF65-F5344CB8AC3E}">
        <p14:creationId xmlns:p14="http://schemas.microsoft.com/office/powerpoint/2010/main" val="2791491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06613" y="1143000"/>
            <a:ext cx="26447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9E4F2-356E-4CC4-9E57-5B43AC9B99FC}" type="slidenum">
              <a:rPr lang="en-US" smtClean="0"/>
              <a:t>2</a:t>
            </a:fld>
            <a:endParaRPr lang="en-US"/>
          </a:p>
        </p:txBody>
      </p:sp>
    </p:spTree>
    <p:extLst>
      <p:ext uri="{BB962C8B-B14F-4D97-AF65-F5344CB8AC3E}">
        <p14:creationId xmlns:p14="http://schemas.microsoft.com/office/powerpoint/2010/main" val="2100253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EA6D494D-110C-1392-8F1B-506963799367}"/>
              </a:ext>
            </a:extLst>
          </p:cNvPr>
          <p:cNvSpPr>
            <a:spLocks noGrp="1" noRot="1" noChangeAspect="1" noChangeArrowheads="1" noTextEdit="1"/>
          </p:cNvSpPr>
          <p:nvPr>
            <p:ph type="sldImg"/>
          </p:nvPr>
        </p:nvSpPr>
        <p:spPr bwMode="auto">
          <a:xfrm>
            <a:off x="8229600" y="3840163"/>
            <a:ext cx="16459200" cy="192024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9E91F2CA-7708-8E4E-B7DF-5131B2B93B2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Q= inverse length scale</a:t>
            </a:r>
          </a:p>
          <a:p>
            <a:r>
              <a:rPr lang="en-US" altLang="en-US" dirty="0">
                <a:ea typeface="ＭＳ Ｐゴシック" panose="020B0600070205080204" pitchFamily="34" charset="-128"/>
              </a:rPr>
              <a:t>Small q large distance</a:t>
            </a:r>
          </a:p>
          <a:p>
            <a:r>
              <a:rPr lang="en-US" altLang="en-US" dirty="0">
                <a:ea typeface="ＭＳ Ｐゴシック" panose="020B0600070205080204" pitchFamily="34" charset="-128"/>
              </a:rPr>
              <a:t>Large q small distanced</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Decay time vs Q: shows us that it take longer to travel larger distance then shorter distance but by evaluating the slope we’re able to find the samples diffusive properties. So when looking are graph while all concentrations have a decreasing linear slope it </a:t>
            </a:r>
            <a:r>
              <a:rPr lang="en-US" altLang="en-US" dirty="0" err="1">
                <a:ea typeface="ＭＳ Ｐゴシック" panose="020B0600070205080204" pitchFamily="34" charset="-128"/>
              </a:rPr>
              <a:t>sthe</a:t>
            </a:r>
            <a:r>
              <a:rPr lang="en-US" altLang="en-US" dirty="0">
                <a:ea typeface="ＭＳ Ｐゴシック" panose="020B0600070205080204" pitchFamily="34" charset="-128"/>
              </a:rPr>
              <a:t> sloe diffusive property</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C(q)= tells us </a:t>
            </a:r>
            <a:r>
              <a:rPr lang="en-US" altLang="en-US" dirty="0" err="1">
                <a:ea typeface="ＭＳ Ｐゴシック" panose="020B0600070205080204" pitchFamily="34" charset="-128"/>
              </a:rPr>
              <a:t>confiment</a:t>
            </a:r>
            <a:r>
              <a:rPr lang="en-US" altLang="en-US" dirty="0">
                <a:ea typeface="ＭＳ Ｐゴシック" panose="020B0600070205080204" pitchFamily="34" charset="-128"/>
              </a:rPr>
              <a:t> length</a:t>
            </a:r>
          </a:p>
          <a:p>
            <a:r>
              <a:rPr lang="en-US" altLang="en-US" dirty="0">
                <a:ea typeface="ＭＳ Ｐゴシック" panose="020B0600070205080204" pitchFamily="34" charset="-128"/>
              </a:rPr>
              <a:t>What length scale can it move then?</a:t>
            </a:r>
            <a:br>
              <a:rPr lang="en-US" altLang="en-US" dirty="0">
                <a:ea typeface="ＭＳ Ｐゴシック" panose="020B0600070205080204" pitchFamily="34" charset="-128"/>
              </a:rPr>
            </a:br>
            <a:r>
              <a:rPr lang="en-US" altLang="en-US" dirty="0">
                <a:ea typeface="ＭＳ Ｐゴシック" panose="020B0600070205080204" pitchFamily="34" charset="-128"/>
              </a:rPr>
              <a:t>When plotting c delta ^2 is confinement length</a:t>
            </a:r>
          </a:p>
          <a:p>
            <a:endParaRPr lang="en-US" altLang="en-US" dirty="0">
              <a:ea typeface="ＭＳ Ｐゴシック" panose="020B0600070205080204" pitchFamily="34" charset="-128"/>
            </a:endParaRPr>
          </a:p>
          <a:p>
            <a:r>
              <a:rPr lang="en-US" altLang="en-US" dirty="0"/>
              <a:t>T v q ; q to some power law gives us clues of the </a:t>
            </a:r>
            <a:r>
              <a:rPr lang="en-US" altLang="en-US" dirty="0" err="1"/>
              <a:t>visco</a:t>
            </a:r>
            <a:r>
              <a:rPr lang="en-US" altLang="en-US" dirty="0"/>
              <a:t> elasticity</a:t>
            </a:r>
          </a:p>
          <a:p>
            <a:r>
              <a:rPr lang="en-US" altLang="en-US" dirty="0" err="1"/>
              <a:t>Isf</a:t>
            </a:r>
            <a:r>
              <a:rPr lang="en-US" altLang="en-US" dirty="0"/>
              <a:t> how </a:t>
            </a:r>
            <a:r>
              <a:rPr lang="en-US" altLang="en-US" dirty="0" err="1"/>
              <a:t>simililar</a:t>
            </a:r>
            <a:r>
              <a:rPr lang="en-US" altLang="en-US" dirty="0"/>
              <a:t> to frames are over the lag times(average the difference of the images over a certain lag </a:t>
            </a:r>
            <a:r>
              <a:rPr lang="en-US" altLang="en-US" dirty="0" err="1"/>
              <a:t>timek</a:t>
            </a:r>
            <a:r>
              <a:rPr lang="en-US" altLang="en-US" dirty="0"/>
              <a:t>)</a:t>
            </a:r>
          </a:p>
          <a:p>
            <a:r>
              <a:rPr lang="en-US" altLang="en-US" dirty="0"/>
              <a:t>Q spatial frequency – think of inverse length scale</a:t>
            </a:r>
          </a:p>
          <a:p>
            <a:r>
              <a:rPr lang="en-US" altLang="en-US" dirty="0"/>
              <a:t>Decay time of ISF the decay of how images become more unlike</a:t>
            </a:r>
          </a:p>
          <a:p>
            <a:endParaRPr lang="en-US" altLang="en-US" dirty="0"/>
          </a:p>
          <a:p>
            <a:r>
              <a:rPr lang="en-US" altLang="en-US" dirty="0" err="1"/>
              <a:t>Isf</a:t>
            </a:r>
            <a:r>
              <a:rPr lang="en-US" altLang="en-US" dirty="0"/>
              <a:t> shows how dissimilar </a:t>
            </a:r>
            <a:r>
              <a:rPr lang="en-US" altLang="en-US" dirty="0" err="1"/>
              <a:t>tewo</a:t>
            </a:r>
            <a:r>
              <a:rPr lang="en-US" altLang="en-US" dirty="0"/>
              <a:t> images when they’re  </a:t>
            </a:r>
            <a:r>
              <a:rPr lang="en-US" altLang="en-US" dirty="0" err="1"/>
              <a:t>seperaterted</a:t>
            </a:r>
            <a:r>
              <a:rPr lang="en-US" altLang="en-US" dirty="0"/>
              <a:t> over a certain lag  time</a:t>
            </a:r>
          </a:p>
          <a:p>
            <a:r>
              <a:rPr lang="en-US" altLang="en-US" dirty="0"/>
              <a:t>ISF givers how quickly two images become unlike</a:t>
            </a:r>
          </a:p>
          <a:p>
            <a:r>
              <a:rPr lang="en-US" altLang="en-US" dirty="0"/>
              <a:t>C(q)= particle is trapped always can never be </a:t>
            </a:r>
            <a:r>
              <a:rPr lang="en-US" altLang="en-US" dirty="0" err="1"/>
              <a:t>dissilmer</a:t>
            </a:r>
            <a:endParaRPr lang="en-US" altLang="en-US" dirty="0"/>
          </a:p>
          <a:p>
            <a:endParaRPr lang="en-US" altLang="en-US" dirty="0"/>
          </a:p>
          <a:p>
            <a:r>
              <a:rPr lang="en-US" altLang="en-US" dirty="0"/>
              <a:t>These microscale methods require &lt;10 µL of material and are able to resolve spatial heterogeneities inaccessible to bulk rheology</a:t>
            </a:r>
          </a:p>
          <a:p>
            <a:endParaRPr lang="en-US" altLang="en-US" dirty="0"/>
          </a:p>
          <a:p>
            <a:r>
              <a:rPr lang="en-US" altLang="en-US" dirty="0"/>
              <a:t>What is tau vs q tell us?</a:t>
            </a:r>
          </a:p>
          <a:p>
            <a:r>
              <a:rPr lang="en-US" altLang="en-US" dirty="0"/>
              <a:t>We’re analyzing the power of q to determine the viscoelasticity. By using that same decay time we can then plot the ISF vs.  Lag time. Which show the </a:t>
            </a:r>
            <a:r>
              <a:rPr lang="en-US" altLang="en-US" dirty="0" err="1"/>
              <a:t>dissilamity</a:t>
            </a:r>
            <a:r>
              <a:rPr lang="en-US" altLang="en-US" dirty="0"/>
              <a:t> of the movies after lag time. </a:t>
            </a:r>
          </a:p>
          <a:p>
            <a:endParaRPr lang="en-US" altLang="en-US" dirty="0">
              <a:ea typeface="ＭＳ Ｐゴシック" panose="020B0600070205080204" pitchFamily="34" charset="-128"/>
            </a:endParaRPr>
          </a:p>
        </p:txBody>
      </p:sp>
      <p:sp>
        <p:nvSpPr>
          <p:cNvPr id="15363" name="Slide Number Placeholder 3">
            <a:extLst>
              <a:ext uri="{FF2B5EF4-FFF2-40B4-BE49-F238E27FC236}">
                <a16:creationId xmlns:a16="http://schemas.microsoft.com/office/drawing/2014/main" id="{A38460A3-AE42-AC2A-1388-00428196A80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Helvetica" pitchFamily="2" charset="0"/>
                <a:ea typeface="ＭＳ Ｐゴシック" panose="020B0600070205080204" pitchFamily="34" charset="-128"/>
              </a:defRPr>
            </a:lvl1pPr>
            <a:lvl2pPr marL="742950" indent="-285750">
              <a:defRPr sz="3200">
                <a:solidFill>
                  <a:schemeClr val="tx1"/>
                </a:solidFill>
                <a:latin typeface="Helvetica" pitchFamily="2" charset="0"/>
                <a:ea typeface="ＭＳ Ｐゴシック" panose="020B0600070205080204" pitchFamily="34" charset="-128"/>
              </a:defRPr>
            </a:lvl2pPr>
            <a:lvl3pPr marL="1143000" indent="-228600">
              <a:defRPr sz="3200">
                <a:solidFill>
                  <a:schemeClr val="tx1"/>
                </a:solidFill>
                <a:latin typeface="Helvetica" pitchFamily="2" charset="0"/>
                <a:ea typeface="ＭＳ Ｐゴシック" panose="020B0600070205080204" pitchFamily="34" charset="-128"/>
              </a:defRPr>
            </a:lvl3pPr>
            <a:lvl4pPr marL="1600200" indent="-228600">
              <a:defRPr sz="3200">
                <a:solidFill>
                  <a:schemeClr val="tx1"/>
                </a:solidFill>
                <a:latin typeface="Helvetica" pitchFamily="2" charset="0"/>
                <a:ea typeface="ＭＳ Ｐゴシック" panose="020B0600070205080204" pitchFamily="34" charset="-128"/>
              </a:defRPr>
            </a:lvl4pPr>
            <a:lvl5pPr marL="2057400" indent="-228600">
              <a:defRPr sz="3200">
                <a:solidFill>
                  <a:schemeClr val="tx1"/>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3200">
                <a:solidFill>
                  <a:schemeClr val="tx1"/>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3200">
                <a:solidFill>
                  <a:schemeClr val="tx1"/>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3200">
                <a:solidFill>
                  <a:schemeClr val="tx1"/>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3200">
                <a:solidFill>
                  <a:schemeClr val="tx1"/>
                </a:solidFill>
                <a:latin typeface="Helvetica" pitchFamily="2" charset="0"/>
                <a:ea typeface="ＭＳ Ｐゴシック" panose="020B0600070205080204" pitchFamily="34" charset="-128"/>
              </a:defRPr>
            </a:lvl9pPr>
          </a:lstStyle>
          <a:p>
            <a:fld id="{41646BC0-DD7D-204D-8C93-E7F2966CE7EC}" type="slidenum">
              <a:rPr lang="en-US" altLang="en-US" sz="1200" smtClean="0"/>
              <a:pPr/>
              <a:t>3</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6285233"/>
            <a:ext cx="27980640" cy="1337056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0171413"/>
            <a:ext cx="24688800" cy="927226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0DE01-4A9F-442A-808C-E950929B5101}" type="datetimeFigureOut">
              <a:rPr lang="en-US" smtClean="0"/>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4FE9C3-454A-4F4C-B23B-6BBF2295E379}" type="slidenum">
              <a:rPr lang="en-US" smtClean="0"/>
              <a:t>‹#›</a:t>
            </a:fld>
            <a:endParaRPr lang="en-US"/>
          </a:p>
        </p:txBody>
      </p:sp>
    </p:spTree>
    <p:extLst>
      <p:ext uri="{BB962C8B-B14F-4D97-AF65-F5344CB8AC3E}">
        <p14:creationId xmlns:p14="http://schemas.microsoft.com/office/powerpoint/2010/main" val="2215315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0DE01-4A9F-442A-808C-E950929B5101}" type="datetimeFigureOut">
              <a:rPr lang="en-US" smtClean="0"/>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4FE9C3-454A-4F4C-B23B-6BBF2295E379}" type="slidenum">
              <a:rPr lang="en-US" smtClean="0"/>
              <a:t>‹#›</a:t>
            </a:fld>
            <a:endParaRPr lang="en-US"/>
          </a:p>
        </p:txBody>
      </p:sp>
    </p:spTree>
    <p:extLst>
      <p:ext uri="{BB962C8B-B14F-4D97-AF65-F5344CB8AC3E}">
        <p14:creationId xmlns:p14="http://schemas.microsoft.com/office/powerpoint/2010/main" val="2868322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9574541"/>
            <a:ext cx="28392120" cy="1597532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5701001"/>
            <a:ext cx="28392120" cy="840104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0DE01-4A9F-442A-808C-E950929B5101}" type="datetimeFigureOut">
              <a:rPr lang="en-US" smtClean="0"/>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4FE9C3-454A-4F4C-B23B-6BBF2295E379}" type="slidenum">
              <a:rPr lang="en-US" smtClean="0"/>
              <a:t>‹#›</a:t>
            </a:fld>
            <a:endParaRPr lang="en-US"/>
          </a:p>
        </p:txBody>
      </p:sp>
    </p:spTree>
    <p:extLst>
      <p:ext uri="{BB962C8B-B14F-4D97-AF65-F5344CB8AC3E}">
        <p14:creationId xmlns:p14="http://schemas.microsoft.com/office/powerpoint/2010/main" val="4090569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0223500"/>
            <a:ext cx="13990320" cy="243674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0223500"/>
            <a:ext cx="13990320" cy="243674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0DE01-4A9F-442A-808C-E950929B5101}" type="datetimeFigureOut">
              <a:rPr lang="en-US" smtClean="0"/>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4FE9C3-454A-4F4C-B23B-6BBF2295E379}" type="slidenum">
              <a:rPr lang="en-US" smtClean="0"/>
              <a:t>‹#›</a:t>
            </a:fld>
            <a:endParaRPr lang="en-US"/>
          </a:p>
        </p:txBody>
      </p:sp>
    </p:spTree>
    <p:extLst>
      <p:ext uri="{BB962C8B-B14F-4D97-AF65-F5344CB8AC3E}">
        <p14:creationId xmlns:p14="http://schemas.microsoft.com/office/powerpoint/2010/main" val="404546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044708"/>
            <a:ext cx="28392120" cy="742315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9414513"/>
            <a:ext cx="13926024" cy="461390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4028420"/>
            <a:ext cx="13926024" cy="206336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9414513"/>
            <a:ext cx="13994608" cy="461390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4028420"/>
            <a:ext cx="13994608" cy="206336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0DE01-4A9F-442A-808C-E950929B5101}" type="datetimeFigureOut">
              <a:rPr lang="en-US" smtClean="0"/>
              <a:t>2/25/2025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4FE9C3-454A-4F4C-B23B-6BBF2295E379}" type="slidenum">
              <a:rPr lang="en-US" smtClean="0"/>
              <a:t>‹#›</a:t>
            </a:fld>
            <a:endParaRPr lang="en-US"/>
          </a:p>
        </p:txBody>
      </p:sp>
    </p:spTree>
    <p:extLst>
      <p:ext uri="{BB962C8B-B14F-4D97-AF65-F5344CB8AC3E}">
        <p14:creationId xmlns:p14="http://schemas.microsoft.com/office/powerpoint/2010/main" val="342718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0DE01-4A9F-442A-808C-E950929B5101}" type="datetimeFigureOut">
              <a:rPr lang="en-US" smtClean="0"/>
              <a:t>2/25/2025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4FE9C3-454A-4F4C-B23B-6BBF2295E379}" type="slidenum">
              <a:rPr lang="en-US" smtClean="0"/>
              <a:t>‹#›</a:t>
            </a:fld>
            <a:endParaRPr lang="en-US"/>
          </a:p>
        </p:txBody>
      </p:sp>
    </p:spTree>
    <p:extLst>
      <p:ext uri="{BB962C8B-B14F-4D97-AF65-F5344CB8AC3E}">
        <p14:creationId xmlns:p14="http://schemas.microsoft.com/office/powerpoint/2010/main" val="2765714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0DE01-4A9F-442A-808C-E950929B5101}" type="datetimeFigureOut">
              <a:rPr lang="en-US" smtClean="0"/>
              <a:t>2/25/2025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4FE9C3-454A-4F4C-B23B-6BBF2295E379}" type="slidenum">
              <a:rPr lang="en-US" smtClean="0"/>
              <a:t>‹#›</a:t>
            </a:fld>
            <a:endParaRPr lang="en-US"/>
          </a:p>
        </p:txBody>
      </p:sp>
    </p:spTree>
    <p:extLst>
      <p:ext uri="{BB962C8B-B14F-4D97-AF65-F5344CB8AC3E}">
        <p14:creationId xmlns:p14="http://schemas.microsoft.com/office/powerpoint/2010/main" val="2317472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560320"/>
            <a:ext cx="10617041" cy="896112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5529588"/>
            <a:ext cx="16664940" cy="272923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1521440"/>
            <a:ext cx="10617041" cy="2134489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5BC0DE01-4A9F-442A-808C-E950929B5101}" type="datetimeFigureOut">
              <a:rPr lang="en-US" smtClean="0"/>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4FE9C3-454A-4F4C-B23B-6BBF2295E379}" type="slidenum">
              <a:rPr lang="en-US" smtClean="0"/>
              <a:t>‹#›</a:t>
            </a:fld>
            <a:endParaRPr lang="en-US"/>
          </a:p>
        </p:txBody>
      </p:sp>
    </p:spTree>
    <p:extLst>
      <p:ext uri="{BB962C8B-B14F-4D97-AF65-F5344CB8AC3E}">
        <p14:creationId xmlns:p14="http://schemas.microsoft.com/office/powerpoint/2010/main" val="2463014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560320"/>
            <a:ext cx="10617041" cy="896112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5529588"/>
            <a:ext cx="16664940" cy="272923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1521440"/>
            <a:ext cx="10617041" cy="2134489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5BC0DE01-4A9F-442A-808C-E950929B5101}" type="datetimeFigureOut">
              <a:rPr lang="en-US" smtClean="0"/>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4FE9C3-454A-4F4C-B23B-6BBF2295E379}" type="slidenum">
              <a:rPr lang="en-US" smtClean="0"/>
              <a:t>‹#›</a:t>
            </a:fld>
            <a:endParaRPr lang="en-US"/>
          </a:p>
        </p:txBody>
      </p:sp>
    </p:spTree>
    <p:extLst>
      <p:ext uri="{BB962C8B-B14F-4D97-AF65-F5344CB8AC3E}">
        <p14:creationId xmlns:p14="http://schemas.microsoft.com/office/powerpoint/2010/main" val="115841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0DE01-4A9F-442A-808C-E950929B5101}" type="datetimeFigureOut">
              <a:rPr lang="en-US" smtClean="0"/>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4FE9C3-454A-4F4C-B23B-6BBF2295E379}" type="slidenum">
              <a:rPr lang="en-US" smtClean="0"/>
              <a:t>‹#›</a:t>
            </a:fld>
            <a:endParaRPr lang="en-US"/>
          </a:p>
        </p:txBody>
      </p:sp>
    </p:spTree>
    <p:extLst>
      <p:ext uri="{BB962C8B-B14F-4D97-AF65-F5344CB8AC3E}">
        <p14:creationId xmlns:p14="http://schemas.microsoft.com/office/powerpoint/2010/main" val="1257182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044700"/>
            <a:ext cx="7098030" cy="3254629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044700"/>
            <a:ext cx="20882610" cy="325462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0DE01-4A9F-442A-808C-E950929B5101}" type="datetimeFigureOut">
              <a:rPr lang="en-US" smtClean="0"/>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4FE9C3-454A-4F4C-B23B-6BBF2295E379}" type="slidenum">
              <a:rPr lang="en-US" smtClean="0"/>
              <a:t>‹#›</a:t>
            </a:fld>
            <a:endParaRPr lang="en-US"/>
          </a:p>
        </p:txBody>
      </p:sp>
    </p:spTree>
    <p:extLst>
      <p:ext uri="{BB962C8B-B14F-4D97-AF65-F5344CB8AC3E}">
        <p14:creationId xmlns:p14="http://schemas.microsoft.com/office/powerpoint/2010/main" val="1261128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044708"/>
            <a:ext cx="28392120" cy="74231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0223500"/>
            <a:ext cx="28392120" cy="2436749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35595568"/>
            <a:ext cx="7406640" cy="2044700"/>
          </a:xfrm>
          <a:prstGeom prst="rect">
            <a:avLst/>
          </a:prstGeom>
        </p:spPr>
        <p:txBody>
          <a:bodyPr vert="horz" lIns="91440" tIns="45720" rIns="91440" bIns="45720" rtlCol="0" anchor="ctr"/>
          <a:lstStyle>
            <a:lvl1pPr algn="l">
              <a:defRPr sz="4320">
                <a:solidFill>
                  <a:schemeClr val="tx1">
                    <a:tint val="75000"/>
                  </a:schemeClr>
                </a:solidFill>
              </a:defRPr>
            </a:lvl1pPr>
          </a:lstStyle>
          <a:p>
            <a:fld id="{5BC0DE01-4A9F-442A-808C-E950929B5101}" type="datetimeFigureOut">
              <a:rPr lang="en-US" smtClean="0"/>
              <a:t>2/25/2025</a:t>
            </a:fld>
            <a:endParaRPr lang="en-US"/>
          </a:p>
        </p:txBody>
      </p:sp>
      <p:sp>
        <p:nvSpPr>
          <p:cNvPr id="5" name="Footer Placeholder 4"/>
          <p:cNvSpPr>
            <a:spLocks noGrp="1"/>
          </p:cNvSpPr>
          <p:nvPr>
            <p:ph type="ftr" sz="quarter" idx="3"/>
          </p:nvPr>
        </p:nvSpPr>
        <p:spPr>
          <a:xfrm>
            <a:off x="10904220" y="35595568"/>
            <a:ext cx="11109960" cy="20447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35595568"/>
            <a:ext cx="7406640" cy="2044700"/>
          </a:xfrm>
          <a:prstGeom prst="rect">
            <a:avLst/>
          </a:prstGeom>
        </p:spPr>
        <p:txBody>
          <a:bodyPr vert="horz" lIns="91440" tIns="45720" rIns="91440" bIns="45720" rtlCol="0" anchor="ctr"/>
          <a:lstStyle>
            <a:lvl1pPr algn="r">
              <a:defRPr sz="4320">
                <a:solidFill>
                  <a:schemeClr val="tx1">
                    <a:tint val="75000"/>
                  </a:schemeClr>
                </a:solidFill>
              </a:defRPr>
            </a:lvl1pPr>
          </a:lstStyle>
          <a:p>
            <a:fld id="{314FE9C3-454A-4F4C-B23B-6BBF2295E379}" type="slidenum">
              <a:rPr lang="en-US" smtClean="0"/>
              <a:t>‹#›</a:t>
            </a:fld>
            <a:endParaRPr lang="en-US"/>
          </a:p>
        </p:txBody>
      </p:sp>
    </p:spTree>
    <p:extLst>
      <p:ext uri="{BB962C8B-B14F-4D97-AF65-F5344CB8AC3E}">
        <p14:creationId xmlns:p14="http://schemas.microsoft.com/office/powerpoint/2010/main" val="15363898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mitcommlab.mit.edu/be/commkit/poster/" TargetMode="External"/><Relationship Id="rId7" Type="http://schemas.openxmlformats.org/officeDocument/2006/relationships/hyperlink" Target="https://www.sandiego.edu/brand/visual-identity/logos/" TargetMode="External"/><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hyperlink" Target="https://guides.library.yale.edu/academic-poster-resources/alternative-templates" TargetMode="External"/><Relationship Id="rId5" Type="http://schemas.openxmlformats.org/officeDocument/2006/relationships/hyperlink" Target="https://urop.gatech.edu/presentation-tips" TargetMode="External"/><Relationship Id="rId4" Type="http://schemas.openxmlformats.org/officeDocument/2006/relationships/hyperlink" Target="https://mit-becl.github.io/Poster_Resource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B48E5-3742-5712-92E0-DCB35E3D6C10}"/>
            </a:ext>
          </a:extLst>
        </p:cNvPr>
        <p:cNvGrpSpPr/>
        <p:nvPr/>
      </p:nvGrpSpPr>
      <p:grpSpPr>
        <a:xfrm>
          <a:off x="0" y="0"/>
          <a:ext cx="0" cy="0"/>
          <a:chOff x="0" y="0"/>
          <a:chExt cx="0" cy="0"/>
        </a:xfrm>
      </p:grpSpPr>
      <p:sp>
        <p:nvSpPr>
          <p:cNvPr id="4" name="Rectangle 36">
            <a:extLst>
              <a:ext uri="{FF2B5EF4-FFF2-40B4-BE49-F238E27FC236}">
                <a16:creationId xmlns:a16="http://schemas.microsoft.com/office/drawing/2014/main" id="{E7949156-DB70-57A1-8712-355F2F0B6C6C}"/>
              </a:ext>
            </a:extLst>
          </p:cNvPr>
          <p:cNvSpPr>
            <a:spLocks noChangeArrowheads="1"/>
          </p:cNvSpPr>
          <p:nvPr/>
        </p:nvSpPr>
        <p:spPr bwMode="auto">
          <a:xfrm>
            <a:off x="4981" y="-81805"/>
            <a:ext cx="32913419" cy="4762566"/>
          </a:xfrm>
          <a:prstGeom prst="rect">
            <a:avLst/>
          </a:prstGeom>
          <a:solidFill>
            <a:srgbClr val="002469"/>
          </a:solidFill>
          <a:ln w="9525">
            <a:noFill/>
            <a:miter lim="800000"/>
            <a:headEnd/>
            <a:tailEnd/>
          </a:ln>
          <a:effectLst/>
        </p:spPr>
        <p:txBody>
          <a:bodyPr wrap="none" lIns="0" tIns="0" rIns="0" bIns="457200" anchor="ctr"/>
          <a:lstStyle/>
          <a:p>
            <a:pPr algn="ctr" defTabSz="1984390"/>
            <a:r>
              <a:rPr lang="en-US" sz="8000" b="1" dirty="0">
                <a:solidFill>
                  <a:schemeClr val="bg1"/>
                </a:solidFill>
                <a:latin typeface="Aptos" panose="020B0004020202020204" pitchFamily="34" charset="0"/>
                <a:cs typeface="Myriad Pro"/>
              </a:rPr>
              <a:t>TITLE</a:t>
            </a:r>
          </a:p>
          <a:p>
            <a:pPr algn="ctr" defTabSz="1984390"/>
            <a:r>
              <a:rPr lang="en-US" sz="5400" dirty="0">
                <a:solidFill>
                  <a:prstClr val="white"/>
                </a:solidFill>
                <a:latin typeface="Aptos" panose="020B0004020202020204" pitchFamily="34" charset="0"/>
                <a:cs typeface="Arial"/>
              </a:rPr>
              <a:t>List the authors – you, the presenter, are listed first; typically, your PI is last</a:t>
            </a:r>
          </a:p>
          <a:p>
            <a:pPr algn="ctr" defTabSz="1984390"/>
            <a:r>
              <a:rPr lang="en-US" sz="5400" dirty="0">
                <a:solidFill>
                  <a:prstClr val="white"/>
                </a:solidFill>
                <a:latin typeface="Aptos" panose="020B0004020202020204" pitchFamily="34" charset="0"/>
                <a:cs typeface="Arial"/>
              </a:rPr>
              <a:t>Department of ______, University of San Diego</a:t>
            </a:r>
          </a:p>
        </p:txBody>
      </p:sp>
      <p:sp>
        <p:nvSpPr>
          <p:cNvPr id="11" name="Rectangle 36">
            <a:extLst>
              <a:ext uri="{FF2B5EF4-FFF2-40B4-BE49-F238E27FC236}">
                <a16:creationId xmlns:a16="http://schemas.microsoft.com/office/drawing/2014/main" id="{53C5CF69-AD0B-21A3-6C53-D595D742CC04}"/>
              </a:ext>
            </a:extLst>
          </p:cNvPr>
          <p:cNvSpPr>
            <a:spLocks noChangeArrowheads="1"/>
          </p:cNvSpPr>
          <p:nvPr/>
        </p:nvSpPr>
        <p:spPr bwMode="auto">
          <a:xfrm>
            <a:off x="-46121" y="37037311"/>
            <a:ext cx="32918400" cy="1367489"/>
          </a:xfrm>
          <a:prstGeom prst="rect">
            <a:avLst/>
          </a:prstGeom>
          <a:solidFill>
            <a:srgbClr val="78B3E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dirty="0">
                <a:solidFill>
                  <a:schemeClr val="bg1"/>
                </a:solidFill>
                <a:latin typeface="Aptos" panose="020B0004020202020204" pitchFamily="34" charset="0"/>
              </a:rPr>
              <a:t>Acknowledgements of funding sources</a:t>
            </a:r>
          </a:p>
        </p:txBody>
      </p:sp>
      <p:pic>
        <p:nvPicPr>
          <p:cNvPr id="19" name="Picture 18" descr="USD 4c Logo reverse.ai">
            <a:extLst>
              <a:ext uri="{FF2B5EF4-FFF2-40B4-BE49-F238E27FC236}">
                <a16:creationId xmlns:a16="http://schemas.microsoft.com/office/drawing/2014/main" id="{8DB62F32-E3A0-169C-55CB-951FE4810D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58693" y="1194194"/>
            <a:ext cx="4259707" cy="3577929"/>
          </a:xfrm>
          <a:prstGeom prst="rect">
            <a:avLst/>
          </a:prstGeom>
        </p:spPr>
      </p:pic>
      <p:sp>
        <p:nvSpPr>
          <p:cNvPr id="28" name="Rectangle 27">
            <a:extLst>
              <a:ext uri="{FF2B5EF4-FFF2-40B4-BE49-F238E27FC236}">
                <a16:creationId xmlns:a16="http://schemas.microsoft.com/office/drawing/2014/main" id="{26E14448-4CBA-A5AF-92E4-E722C9AC7C44}"/>
              </a:ext>
            </a:extLst>
          </p:cNvPr>
          <p:cNvSpPr/>
          <p:nvPr/>
        </p:nvSpPr>
        <p:spPr>
          <a:xfrm>
            <a:off x="0" y="12954784"/>
            <a:ext cx="32918400" cy="1367489"/>
          </a:xfrm>
          <a:prstGeom prst="rect">
            <a:avLst/>
          </a:prstGeom>
          <a:noFill/>
          <a:ln/>
          <a:scene3d>
            <a:camera prst="orthographicFront">
              <a:rot lat="0" lon="0" rev="0"/>
            </a:camera>
            <a:lightRig rig="threePt" dir="t">
              <a:rot lat="0" lon="0" rev="1200000"/>
            </a:lightRig>
          </a:scene3d>
          <a:sp3d prstMaterial="softEdge"/>
        </p:spPr>
        <p:style>
          <a:lnRef idx="0">
            <a:schemeClr val="accent2"/>
          </a:lnRef>
          <a:fillRef idx="3">
            <a:schemeClr val="accent2"/>
          </a:fillRef>
          <a:effectRef idx="3">
            <a:schemeClr val="accent2"/>
          </a:effectRef>
          <a:fontRef idx="minor">
            <a:schemeClr val="lt1"/>
          </a:fontRef>
        </p:style>
        <p:txBody>
          <a:bodyPr lIns="0" tIns="0" rIns="0" bIns="182880" rtlCol="0" anchor="ctr"/>
          <a:lstStyle/>
          <a:p>
            <a:pPr algn="ctr"/>
            <a:r>
              <a:rPr lang="en-US" sz="6000" b="1" dirty="0">
                <a:solidFill>
                  <a:schemeClr val="tx1"/>
                </a:solidFill>
                <a:latin typeface="Aptos" panose="020B0004020202020204" pitchFamily="34" charset="0"/>
              </a:rPr>
              <a:t>Results</a:t>
            </a:r>
          </a:p>
        </p:txBody>
      </p:sp>
      <p:sp>
        <p:nvSpPr>
          <p:cNvPr id="29" name="TextBox 28">
            <a:extLst>
              <a:ext uri="{FF2B5EF4-FFF2-40B4-BE49-F238E27FC236}">
                <a16:creationId xmlns:a16="http://schemas.microsoft.com/office/drawing/2014/main" id="{C9DF53ED-0AB2-A843-2E9F-00ED4EC6AA35}"/>
              </a:ext>
            </a:extLst>
          </p:cNvPr>
          <p:cNvSpPr txBox="1"/>
          <p:nvPr/>
        </p:nvSpPr>
        <p:spPr>
          <a:xfrm>
            <a:off x="6916583" y="15862124"/>
            <a:ext cx="19194617" cy="4401205"/>
          </a:xfrm>
          <a:prstGeom prst="rect">
            <a:avLst/>
          </a:prstGeom>
          <a:noFill/>
        </p:spPr>
        <p:txBody>
          <a:bodyPr wrap="square" rtlCol="0">
            <a:spAutoFit/>
          </a:bodyPr>
          <a:lstStyle/>
          <a:p>
            <a:pPr algn="just"/>
            <a:r>
              <a:rPr lang="en-US" sz="4000" dirty="0">
                <a:latin typeface="Aptos" panose="020B0004020202020204" pitchFamily="34" charset="0"/>
              </a:rPr>
              <a:t>Other resources:</a:t>
            </a:r>
          </a:p>
          <a:p>
            <a:pPr marL="571500" indent="-571500" algn="just">
              <a:buFont typeface="Arial" panose="020B0604020202020204" pitchFamily="34" charset="0"/>
              <a:buChar char="•"/>
            </a:pPr>
            <a:r>
              <a:rPr lang="en-US" sz="4000" dirty="0">
                <a:latin typeface="Aptos" panose="020B0004020202020204" pitchFamily="34" charset="0"/>
              </a:rPr>
              <a:t>MIT’s </a:t>
            </a:r>
            <a:r>
              <a:rPr lang="en-US" sz="4000" dirty="0" err="1">
                <a:latin typeface="Aptos" panose="020B0004020202020204" pitchFamily="34" charset="0"/>
              </a:rPr>
              <a:t>CommKit</a:t>
            </a:r>
            <a:r>
              <a:rPr lang="en-US" sz="4000" dirty="0">
                <a:latin typeface="Aptos" panose="020B0004020202020204" pitchFamily="34" charset="0"/>
              </a:rPr>
              <a:t>: </a:t>
            </a:r>
            <a:r>
              <a:rPr lang="en-US" sz="4000" dirty="0">
                <a:latin typeface="Aptos" panose="020B0004020202020204" pitchFamily="34" charset="0"/>
                <a:hlinkClick r:id="rId3"/>
              </a:rPr>
              <a:t>https://mitcommlab.mit.edu/be/commkit/poster/</a:t>
            </a:r>
            <a:endParaRPr lang="en-US" sz="4000" dirty="0">
              <a:latin typeface="Aptos" panose="020B0004020202020204" pitchFamily="34" charset="0"/>
            </a:endParaRPr>
          </a:p>
          <a:p>
            <a:pPr marL="571500" indent="-571500" algn="just">
              <a:buFont typeface="Arial" panose="020B0604020202020204" pitchFamily="34" charset="0"/>
              <a:buChar char="•"/>
            </a:pPr>
            <a:r>
              <a:rPr lang="en-US" sz="4000" dirty="0">
                <a:latin typeface="Aptos" panose="020B0004020202020204" pitchFamily="34" charset="0"/>
              </a:rPr>
              <a:t>Guidelines, templates, and examples: </a:t>
            </a:r>
            <a:r>
              <a:rPr lang="en-US" sz="4000" dirty="0">
                <a:latin typeface="Aptos" panose="020B0004020202020204" pitchFamily="34" charset="0"/>
                <a:hlinkClick r:id="rId4"/>
              </a:rPr>
              <a:t>https://mit-becl.github.io/Poster_Resources/</a:t>
            </a:r>
            <a:r>
              <a:rPr lang="en-US" sz="4000" dirty="0">
                <a:latin typeface="Aptos" panose="020B0004020202020204" pitchFamily="34" charset="0"/>
              </a:rPr>
              <a:t> </a:t>
            </a:r>
          </a:p>
          <a:p>
            <a:pPr marL="571500" indent="-571500" algn="just">
              <a:buFont typeface="Arial" panose="020B0604020202020204" pitchFamily="34" charset="0"/>
              <a:buChar char="•"/>
            </a:pPr>
            <a:r>
              <a:rPr lang="en-US" sz="4000" dirty="0">
                <a:latin typeface="Aptos" panose="020B0004020202020204" pitchFamily="34" charset="0"/>
              </a:rPr>
              <a:t>Resources collected from Georgia Tech: </a:t>
            </a:r>
            <a:r>
              <a:rPr lang="en-US" sz="4000" dirty="0">
                <a:latin typeface="Aptos" panose="020B0004020202020204" pitchFamily="34" charset="0"/>
                <a:hlinkClick r:id="rId5"/>
              </a:rPr>
              <a:t>https://urop.gatech.edu/presentation-tips</a:t>
            </a:r>
            <a:r>
              <a:rPr lang="en-US" sz="4000" dirty="0">
                <a:latin typeface="Aptos" panose="020B0004020202020204" pitchFamily="34" charset="0"/>
              </a:rPr>
              <a:t> </a:t>
            </a:r>
          </a:p>
          <a:p>
            <a:pPr marL="571500" indent="-571500" algn="just">
              <a:buFont typeface="Arial" panose="020B0604020202020204" pitchFamily="34" charset="0"/>
              <a:buChar char="•"/>
            </a:pPr>
            <a:r>
              <a:rPr lang="en-US" sz="4000" dirty="0">
                <a:latin typeface="Aptos" panose="020B0004020202020204" pitchFamily="34" charset="0"/>
              </a:rPr>
              <a:t>Resources from Yale: </a:t>
            </a:r>
            <a:r>
              <a:rPr lang="en-US" sz="4000" dirty="0">
                <a:latin typeface="Aptos" panose="020B0004020202020204" pitchFamily="34" charset="0"/>
                <a:hlinkClick r:id="rId6"/>
              </a:rPr>
              <a:t>https://guides.library.yale.edu/academic-poster-resources/alternative-templates</a:t>
            </a:r>
            <a:r>
              <a:rPr lang="en-US" sz="4000" dirty="0">
                <a:latin typeface="Aptos" panose="020B0004020202020204" pitchFamily="34" charset="0"/>
              </a:rPr>
              <a:t> </a:t>
            </a:r>
          </a:p>
          <a:p>
            <a:pPr marL="571500" indent="-571500" algn="just">
              <a:buFont typeface="Arial" panose="020B0604020202020204" pitchFamily="34" charset="0"/>
              <a:buChar char="•"/>
            </a:pPr>
            <a:endParaRPr lang="en-US" sz="4000" dirty="0">
              <a:latin typeface="Aptos" panose="020B0004020202020204" pitchFamily="34" charset="0"/>
            </a:endParaRPr>
          </a:p>
        </p:txBody>
      </p:sp>
      <p:sp>
        <p:nvSpPr>
          <p:cNvPr id="90" name="TextBox 89">
            <a:extLst>
              <a:ext uri="{FF2B5EF4-FFF2-40B4-BE49-F238E27FC236}">
                <a16:creationId xmlns:a16="http://schemas.microsoft.com/office/drawing/2014/main" id="{79AB14EA-958C-117B-469D-09E9E1060849}"/>
              </a:ext>
            </a:extLst>
          </p:cNvPr>
          <p:cNvSpPr txBox="1"/>
          <p:nvPr/>
        </p:nvSpPr>
        <p:spPr>
          <a:xfrm>
            <a:off x="1061884" y="7014331"/>
            <a:ext cx="14400010" cy="4524315"/>
          </a:xfrm>
          <a:prstGeom prst="rect">
            <a:avLst/>
          </a:prstGeom>
          <a:noFill/>
        </p:spPr>
        <p:txBody>
          <a:bodyPr wrap="square" rtlCol="0">
            <a:spAutoFit/>
          </a:bodyPr>
          <a:lstStyle/>
          <a:p>
            <a:pPr algn="just"/>
            <a:r>
              <a:rPr lang="en-US" sz="3600" dirty="0">
                <a:latin typeface="Aptos" panose="020B0004020202020204" pitchFamily="34" charset="0"/>
              </a:rPr>
              <a:t>Note that the titles used here in this template (“Introduction,” “Background,” “Results,” etc.) are just placeholders. You can replace these with words or phrases that communicates to the audience what topic/problem/question your research covers (instead of “Introduction”), what background information they need to know (instead of “Background”), what the take home message of your main results were (instead of “Results”), and what your main conclusion is (instead of “Conclusions”). See the examples in the list of other resources below. </a:t>
            </a:r>
          </a:p>
        </p:txBody>
      </p:sp>
      <p:sp>
        <p:nvSpPr>
          <p:cNvPr id="3" name="Rectangle 2">
            <a:extLst>
              <a:ext uri="{FF2B5EF4-FFF2-40B4-BE49-F238E27FC236}">
                <a16:creationId xmlns:a16="http://schemas.microsoft.com/office/drawing/2014/main" id="{C3AAC17C-6696-E1D4-44AD-E185B7351789}"/>
              </a:ext>
            </a:extLst>
          </p:cNvPr>
          <p:cNvSpPr/>
          <p:nvPr/>
        </p:nvSpPr>
        <p:spPr>
          <a:xfrm>
            <a:off x="32289" y="5091636"/>
            <a:ext cx="16459200" cy="1060556"/>
          </a:xfrm>
          <a:prstGeom prst="rect">
            <a:avLst/>
          </a:prstGeom>
          <a:noFill/>
          <a:ln/>
          <a:scene3d>
            <a:camera prst="orthographicFront">
              <a:rot lat="0" lon="0" rev="0"/>
            </a:camera>
            <a:lightRig rig="threePt" dir="t">
              <a:rot lat="0" lon="0" rev="1200000"/>
            </a:lightRig>
          </a:scene3d>
          <a:sp3d prstMaterial="softEdge"/>
        </p:spPr>
        <p:style>
          <a:lnRef idx="0">
            <a:schemeClr val="accent2"/>
          </a:lnRef>
          <a:fillRef idx="3">
            <a:schemeClr val="accent2"/>
          </a:fillRef>
          <a:effectRef idx="3">
            <a:schemeClr val="accent2"/>
          </a:effectRef>
          <a:fontRef idx="minor">
            <a:schemeClr val="lt1"/>
          </a:fontRef>
        </p:style>
        <p:txBody>
          <a:bodyPr lIns="0" tIns="0" rIns="0" bIns="182880" rtlCol="0" anchor="ctr"/>
          <a:lstStyle/>
          <a:p>
            <a:pPr algn="ctr"/>
            <a:r>
              <a:rPr lang="en-US" sz="6000" b="1" dirty="0">
                <a:solidFill>
                  <a:schemeClr val="tx1"/>
                </a:solidFill>
                <a:latin typeface="Aptos" panose="020B0004020202020204" pitchFamily="34" charset="0"/>
              </a:rPr>
              <a:t>Introduction</a:t>
            </a:r>
          </a:p>
        </p:txBody>
      </p:sp>
      <p:sp>
        <p:nvSpPr>
          <p:cNvPr id="10" name="Rectangle 9">
            <a:extLst>
              <a:ext uri="{FF2B5EF4-FFF2-40B4-BE49-F238E27FC236}">
                <a16:creationId xmlns:a16="http://schemas.microsoft.com/office/drawing/2014/main" id="{A6294938-9F09-3851-C0BA-A7EA676B666D}"/>
              </a:ext>
            </a:extLst>
          </p:cNvPr>
          <p:cNvSpPr/>
          <p:nvPr/>
        </p:nvSpPr>
        <p:spPr>
          <a:xfrm>
            <a:off x="16491489" y="5091636"/>
            <a:ext cx="16459200" cy="1060556"/>
          </a:xfrm>
          <a:prstGeom prst="rect">
            <a:avLst/>
          </a:prstGeom>
          <a:noFill/>
          <a:ln/>
          <a:scene3d>
            <a:camera prst="orthographicFront">
              <a:rot lat="0" lon="0" rev="0"/>
            </a:camera>
            <a:lightRig rig="threePt" dir="t">
              <a:rot lat="0" lon="0" rev="1200000"/>
            </a:lightRig>
          </a:scene3d>
          <a:sp3d prstMaterial="softEdge"/>
        </p:spPr>
        <p:style>
          <a:lnRef idx="0">
            <a:schemeClr val="accent2"/>
          </a:lnRef>
          <a:fillRef idx="3">
            <a:schemeClr val="accent2"/>
          </a:fillRef>
          <a:effectRef idx="3">
            <a:schemeClr val="accent2"/>
          </a:effectRef>
          <a:fontRef idx="minor">
            <a:schemeClr val="lt1"/>
          </a:fontRef>
        </p:style>
        <p:txBody>
          <a:bodyPr lIns="0" tIns="0" rIns="0" bIns="182880" rtlCol="0" anchor="ctr"/>
          <a:lstStyle/>
          <a:p>
            <a:pPr algn="ctr"/>
            <a:r>
              <a:rPr lang="en-US" sz="6000" b="1" dirty="0">
                <a:solidFill>
                  <a:schemeClr val="tx1"/>
                </a:solidFill>
                <a:latin typeface="Aptos" panose="020B0004020202020204" pitchFamily="34" charset="0"/>
              </a:rPr>
              <a:t>Background</a:t>
            </a:r>
          </a:p>
        </p:txBody>
      </p:sp>
      <p:sp>
        <p:nvSpPr>
          <p:cNvPr id="12" name="Rectangle 11">
            <a:extLst>
              <a:ext uri="{FF2B5EF4-FFF2-40B4-BE49-F238E27FC236}">
                <a16:creationId xmlns:a16="http://schemas.microsoft.com/office/drawing/2014/main" id="{918DD232-A91A-01A8-E56B-571648EF4BDF}"/>
              </a:ext>
            </a:extLst>
          </p:cNvPr>
          <p:cNvSpPr/>
          <p:nvPr/>
        </p:nvSpPr>
        <p:spPr>
          <a:xfrm>
            <a:off x="32289" y="25344462"/>
            <a:ext cx="16459200" cy="1060556"/>
          </a:xfrm>
          <a:prstGeom prst="rect">
            <a:avLst/>
          </a:prstGeom>
          <a:noFill/>
          <a:ln/>
          <a:scene3d>
            <a:camera prst="orthographicFront">
              <a:rot lat="0" lon="0" rev="0"/>
            </a:camera>
            <a:lightRig rig="threePt" dir="t">
              <a:rot lat="0" lon="0" rev="1200000"/>
            </a:lightRig>
          </a:scene3d>
          <a:sp3d prstMaterial="softEdge"/>
        </p:spPr>
        <p:style>
          <a:lnRef idx="0">
            <a:schemeClr val="accent2"/>
          </a:lnRef>
          <a:fillRef idx="3">
            <a:schemeClr val="accent2"/>
          </a:fillRef>
          <a:effectRef idx="3">
            <a:schemeClr val="accent2"/>
          </a:effectRef>
          <a:fontRef idx="minor">
            <a:schemeClr val="lt1"/>
          </a:fontRef>
        </p:style>
        <p:txBody>
          <a:bodyPr lIns="0" tIns="0" rIns="0" bIns="182880" rtlCol="0" anchor="ctr"/>
          <a:lstStyle/>
          <a:p>
            <a:pPr algn="ctr"/>
            <a:r>
              <a:rPr lang="en-US" sz="6000" b="1" dirty="0">
                <a:solidFill>
                  <a:schemeClr val="tx1"/>
                </a:solidFill>
                <a:latin typeface="Aptos" panose="020B0004020202020204" pitchFamily="34" charset="0"/>
              </a:rPr>
              <a:t>Methods</a:t>
            </a:r>
          </a:p>
        </p:txBody>
      </p:sp>
      <p:sp>
        <p:nvSpPr>
          <p:cNvPr id="13" name="Rectangle 12">
            <a:extLst>
              <a:ext uri="{FF2B5EF4-FFF2-40B4-BE49-F238E27FC236}">
                <a16:creationId xmlns:a16="http://schemas.microsoft.com/office/drawing/2014/main" id="{3B520512-8792-6D40-CED6-509B57F3D20D}"/>
              </a:ext>
            </a:extLst>
          </p:cNvPr>
          <p:cNvSpPr/>
          <p:nvPr/>
        </p:nvSpPr>
        <p:spPr>
          <a:xfrm>
            <a:off x="16491489" y="25344462"/>
            <a:ext cx="16459200" cy="1060556"/>
          </a:xfrm>
          <a:prstGeom prst="rect">
            <a:avLst/>
          </a:prstGeom>
          <a:noFill/>
          <a:ln/>
          <a:scene3d>
            <a:camera prst="orthographicFront">
              <a:rot lat="0" lon="0" rev="0"/>
            </a:camera>
            <a:lightRig rig="threePt" dir="t">
              <a:rot lat="0" lon="0" rev="1200000"/>
            </a:lightRig>
          </a:scene3d>
          <a:sp3d prstMaterial="softEdge"/>
        </p:spPr>
        <p:style>
          <a:lnRef idx="0">
            <a:schemeClr val="accent2"/>
          </a:lnRef>
          <a:fillRef idx="3">
            <a:schemeClr val="accent2"/>
          </a:fillRef>
          <a:effectRef idx="3">
            <a:schemeClr val="accent2"/>
          </a:effectRef>
          <a:fontRef idx="minor">
            <a:schemeClr val="lt1"/>
          </a:fontRef>
        </p:style>
        <p:txBody>
          <a:bodyPr lIns="0" tIns="0" rIns="0" bIns="182880" rtlCol="0" anchor="ctr"/>
          <a:lstStyle/>
          <a:p>
            <a:pPr algn="ctr"/>
            <a:r>
              <a:rPr lang="en-US" sz="6000" b="1" dirty="0">
                <a:solidFill>
                  <a:schemeClr val="tx1"/>
                </a:solidFill>
                <a:latin typeface="Aptos" panose="020B0004020202020204" pitchFamily="34" charset="0"/>
              </a:rPr>
              <a:t>Conclusions</a:t>
            </a:r>
          </a:p>
        </p:txBody>
      </p:sp>
      <p:sp>
        <p:nvSpPr>
          <p:cNvPr id="14" name="TextBox 13">
            <a:extLst>
              <a:ext uri="{FF2B5EF4-FFF2-40B4-BE49-F238E27FC236}">
                <a16:creationId xmlns:a16="http://schemas.microsoft.com/office/drawing/2014/main" id="{236E0B16-CE7C-CFEE-9808-3F57DCC6F3F9}"/>
              </a:ext>
            </a:extLst>
          </p:cNvPr>
          <p:cNvSpPr txBox="1"/>
          <p:nvPr/>
        </p:nvSpPr>
        <p:spPr>
          <a:xfrm>
            <a:off x="17888489" y="7692043"/>
            <a:ext cx="13353511" cy="2554545"/>
          </a:xfrm>
          <a:prstGeom prst="rect">
            <a:avLst/>
          </a:prstGeom>
          <a:noFill/>
        </p:spPr>
        <p:txBody>
          <a:bodyPr wrap="square" rtlCol="0">
            <a:spAutoFit/>
          </a:bodyPr>
          <a:lstStyle/>
          <a:p>
            <a:pPr algn="just"/>
            <a:r>
              <a:rPr lang="en-US" sz="4000" dirty="0">
                <a:latin typeface="Aptos" panose="020B0004020202020204" pitchFamily="34" charset="0"/>
              </a:rPr>
              <a:t>Want to use a different USD logo? Check out </a:t>
            </a:r>
            <a:r>
              <a:rPr lang="en-US" sz="4000" dirty="0">
                <a:latin typeface="Aptos" panose="020B0004020202020204" pitchFamily="34" charset="0"/>
                <a:hlinkClick r:id="rId7"/>
              </a:rPr>
              <a:t>https://www.sandiego.edu/brand/visual-identity/logos/</a:t>
            </a:r>
            <a:r>
              <a:rPr lang="en-US" sz="4000" dirty="0">
                <a:latin typeface="Aptos" panose="020B0004020202020204" pitchFamily="34" charset="0"/>
              </a:rPr>
              <a:t> </a:t>
            </a:r>
          </a:p>
          <a:p>
            <a:pPr algn="just"/>
            <a:endParaRPr lang="en-US" sz="4000" dirty="0">
              <a:latin typeface="Aptos" panose="020B0004020202020204" pitchFamily="34" charset="0"/>
            </a:endParaRPr>
          </a:p>
          <a:p>
            <a:pPr algn="just"/>
            <a:endParaRPr lang="en-US" sz="4000" dirty="0">
              <a:latin typeface="Aptos" panose="020B0004020202020204" pitchFamily="34" charset="0"/>
            </a:endParaRPr>
          </a:p>
        </p:txBody>
      </p:sp>
      <p:sp>
        <p:nvSpPr>
          <p:cNvPr id="2" name="TextBox 1">
            <a:extLst>
              <a:ext uri="{FF2B5EF4-FFF2-40B4-BE49-F238E27FC236}">
                <a16:creationId xmlns:a16="http://schemas.microsoft.com/office/drawing/2014/main" id="{C8C129E5-C8EF-D79B-7F7C-0CA01B904297}"/>
              </a:ext>
            </a:extLst>
          </p:cNvPr>
          <p:cNvSpPr txBox="1"/>
          <p:nvPr/>
        </p:nvSpPr>
        <p:spPr>
          <a:xfrm>
            <a:off x="1537778" y="27395799"/>
            <a:ext cx="13448222" cy="6740307"/>
          </a:xfrm>
          <a:prstGeom prst="rect">
            <a:avLst/>
          </a:prstGeom>
          <a:noFill/>
        </p:spPr>
        <p:txBody>
          <a:bodyPr wrap="square" rtlCol="0">
            <a:spAutoFit/>
          </a:bodyPr>
          <a:lstStyle/>
          <a:p>
            <a:pPr algn="just"/>
            <a:r>
              <a:rPr lang="en-US" sz="3600" dirty="0">
                <a:latin typeface="Aptos" panose="020B0004020202020204" pitchFamily="34" charset="0"/>
              </a:rPr>
              <a:t>Aim to have </a:t>
            </a:r>
            <a:r>
              <a:rPr lang="en-US" sz="3600" b="1" dirty="0">
                <a:latin typeface="Aptos" panose="020B0004020202020204" pitchFamily="34" charset="0"/>
              </a:rPr>
              <a:t>figures</a:t>
            </a:r>
            <a:r>
              <a:rPr lang="en-US" sz="3600" dirty="0">
                <a:latin typeface="Aptos" panose="020B0004020202020204" pitchFamily="34" charset="0"/>
              </a:rPr>
              <a:t> take up about 80% of the poster. When adding text, it can help to </a:t>
            </a:r>
            <a:r>
              <a:rPr lang="en-US" sz="3600" b="1" dirty="0">
                <a:latin typeface="Aptos" panose="020B0004020202020204" pitchFamily="34" charset="0"/>
              </a:rPr>
              <a:t>bold </a:t>
            </a:r>
            <a:r>
              <a:rPr lang="en-US" sz="3600" dirty="0">
                <a:latin typeface="Aptos" panose="020B0004020202020204" pitchFamily="34" charset="0"/>
              </a:rPr>
              <a:t>important words and phrases and to make sure it will be legible when someone is standing several feet away (so you will likely want at least size 36pt font). </a:t>
            </a:r>
          </a:p>
          <a:p>
            <a:pPr algn="just"/>
            <a:endParaRPr lang="en-US" sz="3600" dirty="0">
              <a:latin typeface="Aptos" panose="020B0004020202020204" pitchFamily="34" charset="0"/>
            </a:endParaRPr>
          </a:p>
          <a:p>
            <a:pPr algn="just"/>
            <a:r>
              <a:rPr lang="en-US" sz="3600" dirty="0">
                <a:latin typeface="Aptos" panose="020B0004020202020204" pitchFamily="34" charset="0"/>
              </a:rPr>
              <a:t>When presenting your poster, people are likely to come up and ask something like “what is your research about?” You should be ready to give a quick 20-30 second pitch about why your research is interesting and important and what the main results mean. This will hopefully lead to you then walking the audience member more carefully through your poster and sparking a conversation about your project. </a:t>
            </a:r>
          </a:p>
        </p:txBody>
      </p:sp>
    </p:spTree>
    <p:extLst>
      <p:ext uri="{BB962C8B-B14F-4D97-AF65-F5344CB8AC3E}">
        <p14:creationId xmlns:p14="http://schemas.microsoft.com/office/powerpoint/2010/main" val="1772915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6"/>
          <p:cNvSpPr>
            <a:spLocks noChangeArrowheads="1"/>
          </p:cNvSpPr>
          <p:nvPr/>
        </p:nvSpPr>
        <p:spPr bwMode="auto">
          <a:xfrm>
            <a:off x="0" y="0"/>
            <a:ext cx="32918400" cy="3653263"/>
          </a:xfrm>
          <a:prstGeom prst="rect">
            <a:avLst/>
          </a:prstGeom>
          <a:solidFill>
            <a:schemeClr val="accent5">
              <a:lumMod val="20000"/>
              <a:lumOff val="80000"/>
            </a:schemeClr>
          </a:solidFill>
          <a:ln w="9525">
            <a:noFill/>
            <a:miter lim="800000"/>
            <a:headEnd/>
            <a:tailEnd/>
          </a:ln>
          <a:effectLst/>
        </p:spPr>
        <p:txBody>
          <a:bodyPr wrap="none" lIns="0" tIns="0" rIns="0" bIns="457200" anchor="ctr"/>
          <a:lstStyle/>
          <a:p>
            <a:pPr algn="ctr" defTabSz="1984390"/>
            <a:endParaRPr lang="en-US" sz="4800" dirty="0">
              <a:solidFill>
                <a:schemeClr val="tx2"/>
              </a:solidFill>
              <a:latin typeface="Arial"/>
              <a:cs typeface="Arial"/>
            </a:endParaRPr>
          </a:p>
        </p:txBody>
      </p:sp>
      <p:sp>
        <p:nvSpPr>
          <p:cNvPr id="3" name="TextBox 2"/>
          <p:cNvSpPr txBox="1"/>
          <p:nvPr/>
        </p:nvSpPr>
        <p:spPr>
          <a:xfrm>
            <a:off x="394488" y="3828667"/>
            <a:ext cx="32129424" cy="3680055"/>
          </a:xfrm>
          <a:prstGeom prst="rect">
            <a:avLst/>
          </a:prstGeom>
          <a:noFill/>
        </p:spPr>
        <p:txBody>
          <a:bodyPr wrap="square" lIns="0" tIns="0" rIns="0" bIns="0" rtlCol="0">
            <a:noAutofit/>
          </a:bodyPr>
          <a:lstStyle/>
          <a:p>
            <a:pPr algn="just">
              <a:spcAft>
                <a:spcPts val="2400"/>
              </a:spcAft>
            </a:pPr>
            <a:r>
              <a:rPr lang="en-US" sz="3200" b="1" dirty="0">
                <a:latin typeface="Aptos" panose="020B0004020202020204" pitchFamily="34" charset="0"/>
              </a:rPr>
              <a:t>Abstract: </a:t>
            </a:r>
            <a:r>
              <a:rPr lang="en-US" sz="3200" dirty="0">
                <a:latin typeface="Aptos" panose="020B0004020202020204" pitchFamily="34" charset="0"/>
              </a:rPr>
              <a:t>If you’d like, you can include your abstract on your poster…</a:t>
            </a:r>
          </a:p>
        </p:txBody>
      </p:sp>
      <p:sp>
        <p:nvSpPr>
          <p:cNvPr id="32" name="Rectangle 31"/>
          <p:cNvSpPr/>
          <p:nvPr/>
        </p:nvSpPr>
        <p:spPr>
          <a:xfrm>
            <a:off x="0" y="7684126"/>
            <a:ext cx="16459200" cy="914400"/>
          </a:xfrm>
          <a:prstGeom prst="rect">
            <a:avLst/>
          </a:prstGeom>
          <a:noFill/>
          <a:ln>
            <a:noFill/>
          </a:ln>
        </p:spPr>
        <p:style>
          <a:lnRef idx="0">
            <a:scrgbClr r="0" g="0" b="0"/>
          </a:lnRef>
          <a:fillRef idx="0">
            <a:scrgbClr r="0" g="0" b="0"/>
          </a:fillRef>
          <a:effectRef idx="0">
            <a:scrgbClr r="0" g="0" b="0"/>
          </a:effectRef>
          <a:fontRef idx="minor">
            <a:schemeClr val="accent5"/>
          </a:fontRef>
        </p:style>
        <p:txBody>
          <a:bodyPr lIns="0" tIns="0" rIns="0" bIns="182880" rtlCol="0" anchor="ctr"/>
          <a:lstStyle/>
          <a:p>
            <a:pPr algn="ctr"/>
            <a:r>
              <a:rPr lang="en-US" sz="6000" b="1" dirty="0">
                <a:solidFill>
                  <a:schemeClr val="tx1"/>
                </a:solidFill>
                <a:latin typeface="Aptos" panose="020B0004020202020204" pitchFamily="34" charset="0"/>
              </a:rPr>
              <a:t>Motivation and Background</a:t>
            </a:r>
          </a:p>
        </p:txBody>
      </p:sp>
      <p:pic>
        <p:nvPicPr>
          <p:cNvPr id="86" name="Picture 85">
            <a:extLst>
              <a:ext uri="{FF2B5EF4-FFF2-40B4-BE49-F238E27FC236}">
                <a16:creationId xmlns:a16="http://schemas.microsoft.com/office/drawing/2014/main" id="{4A5D5AEE-C2FA-4D9E-82E0-5B3718AD3869}"/>
              </a:ext>
            </a:extLst>
          </p:cNvPr>
          <p:cNvPicPr>
            <a:picLocks noChangeAspect="1"/>
          </p:cNvPicPr>
          <p:nvPr/>
        </p:nvPicPr>
        <p:blipFill>
          <a:blip r:embed="rId3"/>
          <a:stretch>
            <a:fillRect/>
          </a:stretch>
        </p:blipFill>
        <p:spPr>
          <a:xfrm>
            <a:off x="28928742" y="286165"/>
            <a:ext cx="3273885" cy="2914151"/>
          </a:xfrm>
          <a:prstGeom prst="rect">
            <a:avLst/>
          </a:prstGeom>
        </p:spPr>
      </p:pic>
      <p:sp>
        <p:nvSpPr>
          <p:cNvPr id="53" name="Rectangle 52">
            <a:extLst>
              <a:ext uri="{FF2B5EF4-FFF2-40B4-BE49-F238E27FC236}">
                <a16:creationId xmlns:a16="http://schemas.microsoft.com/office/drawing/2014/main" id="{3CB67EB9-AFF5-4FAE-B8EC-A4B9C72FF379}"/>
              </a:ext>
            </a:extLst>
          </p:cNvPr>
          <p:cNvSpPr/>
          <p:nvPr/>
        </p:nvSpPr>
        <p:spPr>
          <a:xfrm>
            <a:off x="0" y="110725"/>
            <a:ext cx="32918400" cy="2554545"/>
          </a:xfrm>
          <a:prstGeom prst="rect">
            <a:avLst/>
          </a:prstGeom>
        </p:spPr>
        <p:txBody>
          <a:bodyPr wrap="square">
            <a:spAutoFit/>
          </a:bodyPr>
          <a:lstStyle/>
          <a:p>
            <a:pPr algn="ctr" defTabSz="1984390"/>
            <a:r>
              <a:rPr lang="en-US" sz="8000" b="1" dirty="0">
                <a:solidFill>
                  <a:srgbClr val="1F497D"/>
                </a:solidFill>
                <a:latin typeface="Aptos" panose="020B0004020202020204" pitchFamily="34" charset="0"/>
                <a:cs typeface="Myriad Pro"/>
              </a:rPr>
              <a:t>TITLE</a:t>
            </a:r>
            <a:endParaRPr lang="en-US" sz="4400" dirty="0">
              <a:solidFill>
                <a:srgbClr val="1F497D"/>
              </a:solidFill>
              <a:latin typeface="Aptos" panose="020B0004020202020204" pitchFamily="34" charset="0"/>
              <a:cs typeface="Arial"/>
            </a:endParaRPr>
          </a:p>
          <a:p>
            <a:pPr algn="ctr" defTabSz="1984390"/>
            <a:r>
              <a:rPr lang="en-US" sz="4000" dirty="0">
                <a:solidFill>
                  <a:srgbClr val="1F497D"/>
                </a:solidFill>
                <a:latin typeface="Aptos" panose="020B0004020202020204" pitchFamily="34" charset="0"/>
                <a:cs typeface="Arial"/>
              </a:rPr>
              <a:t>Authors</a:t>
            </a:r>
          </a:p>
          <a:p>
            <a:pPr algn="ctr" defTabSz="1984390"/>
            <a:r>
              <a:rPr lang="en-US" sz="4000" dirty="0">
                <a:solidFill>
                  <a:srgbClr val="1F497D"/>
                </a:solidFill>
                <a:latin typeface="Aptos" panose="020B0004020202020204" pitchFamily="34" charset="0"/>
                <a:cs typeface="Arial"/>
              </a:rPr>
              <a:t>Department of ______, University of San Diego</a:t>
            </a:r>
            <a:endParaRPr lang="en-US" sz="4800" dirty="0">
              <a:solidFill>
                <a:srgbClr val="1F497D"/>
              </a:solidFill>
              <a:latin typeface="Aptos" panose="020B0004020202020204" pitchFamily="34" charset="0"/>
              <a:cs typeface="Arial"/>
            </a:endParaRPr>
          </a:p>
        </p:txBody>
      </p:sp>
      <p:sp>
        <p:nvSpPr>
          <p:cNvPr id="232" name="Rectangle 231">
            <a:extLst>
              <a:ext uri="{FF2B5EF4-FFF2-40B4-BE49-F238E27FC236}">
                <a16:creationId xmlns:a16="http://schemas.microsoft.com/office/drawing/2014/main" id="{BCE5F4BA-BF0D-3A8D-8079-C6E5F927B6B1}"/>
              </a:ext>
            </a:extLst>
          </p:cNvPr>
          <p:cNvSpPr/>
          <p:nvPr/>
        </p:nvSpPr>
        <p:spPr>
          <a:xfrm>
            <a:off x="16459200" y="25698470"/>
            <a:ext cx="16459200" cy="914400"/>
          </a:xfrm>
          <a:prstGeom prst="rect">
            <a:avLst/>
          </a:prstGeom>
          <a:noFill/>
          <a:ln>
            <a:noFill/>
          </a:ln>
        </p:spPr>
        <p:style>
          <a:lnRef idx="0">
            <a:scrgbClr r="0" g="0" b="0"/>
          </a:lnRef>
          <a:fillRef idx="0">
            <a:scrgbClr r="0" g="0" b="0"/>
          </a:fillRef>
          <a:effectRef idx="0">
            <a:scrgbClr r="0" g="0" b="0"/>
          </a:effectRef>
          <a:fontRef idx="minor">
            <a:schemeClr val="accent5"/>
          </a:fontRef>
        </p:style>
        <p:txBody>
          <a:bodyPr lIns="0" tIns="0" rIns="0" bIns="182880" rtlCol="0" anchor="ctr"/>
          <a:lstStyle/>
          <a:p>
            <a:pPr algn="ctr"/>
            <a:r>
              <a:rPr lang="en-US" sz="6000" b="1" dirty="0">
                <a:solidFill>
                  <a:schemeClr val="tx1"/>
                </a:solidFill>
                <a:latin typeface="Aptos" panose="020B0004020202020204" pitchFamily="34" charset="0"/>
              </a:rPr>
              <a:t>Methods</a:t>
            </a:r>
          </a:p>
        </p:txBody>
      </p:sp>
      <p:sp>
        <p:nvSpPr>
          <p:cNvPr id="11" name="Rectangle 10">
            <a:extLst>
              <a:ext uri="{FF2B5EF4-FFF2-40B4-BE49-F238E27FC236}">
                <a16:creationId xmlns:a16="http://schemas.microsoft.com/office/drawing/2014/main" id="{EA4A7314-97C4-61C8-FB40-2844896BFF1B}"/>
              </a:ext>
            </a:extLst>
          </p:cNvPr>
          <p:cNvSpPr/>
          <p:nvPr/>
        </p:nvSpPr>
        <p:spPr>
          <a:xfrm>
            <a:off x="16459200" y="7684126"/>
            <a:ext cx="16459200" cy="914400"/>
          </a:xfrm>
          <a:prstGeom prst="rect">
            <a:avLst/>
          </a:prstGeom>
          <a:noFill/>
          <a:ln>
            <a:noFill/>
          </a:ln>
        </p:spPr>
        <p:style>
          <a:lnRef idx="0">
            <a:scrgbClr r="0" g="0" b="0"/>
          </a:lnRef>
          <a:fillRef idx="0">
            <a:scrgbClr r="0" g="0" b="0"/>
          </a:fillRef>
          <a:effectRef idx="0">
            <a:scrgbClr r="0" g="0" b="0"/>
          </a:effectRef>
          <a:fontRef idx="minor">
            <a:schemeClr val="accent5"/>
          </a:fontRef>
        </p:style>
        <p:txBody>
          <a:bodyPr lIns="0" tIns="0" rIns="0" bIns="182880" rtlCol="0" anchor="ctr"/>
          <a:lstStyle/>
          <a:p>
            <a:pPr algn="ctr"/>
            <a:r>
              <a:rPr lang="en-US" sz="6000" b="1" dirty="0">
                <a:solidFill>
                  <a:schemeClr val="tx1"/>
                </a:solidFill>
                <a:latin typeface="Aptos" panose="020B0004020202020204" pitchFamily="34" charset="0"/>
              </a:rPr>
              <a:t>Results</a:t>
            </a:r>
          </a:p>
        </p:txBody>
      </p:sp>
      <p:sp>
        <p:nvSpPr>
          <p:cNvPr id="41" name="Rectangle 40">
            <a:extLst>
              <a:ext uri="{FF2B5EF4-FFF2-40B4-BE49-F238E27FC236}">
                <a16:creationId xmlns:a16="http://schemas.microsoft.com/office/drawing/2014/main" id="{E9A78CA4-1BC4-485D-ADF8-8632EEBE6451}"/>
              </a:ext>
            </a:extLst>
          </p:cNvPr>
          <p:cNvSpPr/>
          <p:nvPr/>
        </p:nvSpPr>
        <p:spPr>
          <a:xfrm>
            <a:off x="0" y="34576133"/>
            <a:ext cx="16459200" cy="914400"/>
          </a:xfrm>
          <a:prstGeom prst="rect">
            <a:avLst/>
          </a:prstGeom>
          <a:noFill/>
          <a:ln>
            <a:noFill/>
          </a:ln>
        </p:spPr>
        <p:style>
          <a:lnRef idx="0">
            <a:scrgbClr r="0" g="0" b="0"/>
          </a:lnRef>
          <a:fillRef idx="0">
            <a:scrgbClr r="0" g="0" b="0"/>
          </a:fillRef>
          <a:effectRef idx="0">
            <a:scrgbClr r="0" g="0" b="0"/>
          </a:effectRef>
          <a:fontRef idx="minor">
            <a:schemeClr val="accent5"/>
          </a:fontRef>
        </p:style>
        <p:txBody>
          <a:bodyPr lIns="0" tIns="0" rIns="0" bIns="182880" rtlCol="0" anchor="ctr"/>
          <a:lstStyle/>
          <a:p>
            <a:pPr algn="ctr"/>
            <a:r>
              <a:rPr lang="en-US" sz="6000" b="1" dirty="0">
                <a:solidFill>
                  <a:schemeClr val="tx1"/>
                </a:solidFill>
                <a:latin typeface="Aptos" panose="020B0004020202020204" pitchFamily="34" charset="0"/>
              </a:rPr>
              <a:t>Acknowledgments</a:t>
            </a:r>
          </a:p>
        </p:txBody>
      </p:sp>
      <p:sp>
        <p:nvSpPr>
          <p:cNvPr id="2" name="Rectangle 1">
            <a:extLst>
              <a:ext uri="{FF2B5EF4-FFF2-40B4-BE49-F238E27FC236}">
                <a16:creationId xmlns:a16="http://schemas.microsoft.com/office/drawing/2014/main" id="{C1BEBA36-C785-33D3-C358-CDDC35E5800C}"/>
              </a:ext>
            </a:extLst>
          </p:cNvPr>
          <p:cNvSpPr/>
          <p:nvPr/>
        </p:nvSpPr>
        <p:spPr>
          <a:xfrm>
            <a:off x="198996" y="6771880"/>
            <a:ext cx="16002000" cy="26714449"/>
          </a:xfrm>
          <a:prstGeom prst="rect">
            <a:avLst/>
          </a:prstGeom>
          <a:noFill/>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F455E10-4487-F09E-3711-C1A83E247970}"/>
              </a:ext>
            </a:extLst>
          </p:cNvPr>
          <p:cNvSpPr/>
          <p:nvPr/>
        </p:nvSpPr>
        <p:spPr>
          <a:xfrm>
            <a:off x="16717404" y="6771881"/>
            <a:ext cx="16002000" cy="1783678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8CD7642-CAB1-DAB3-AFDC-70CC6E580DE2}"/>
              </a:ext>
            </a:extLst>
          </p:cNvPr>
          <p:cNvSpPr/>
          <p:nvPr/>
        </p:nvSpPr>
        <p:spPr>
          <a:xfrm>
            <a:off x="16717404" y="25131252"/>
            <a:ext cx="16002000" cy="1298738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9DCEAB3-4C4E-13BD-5FE7-5A6F9E59E84B}"/>
              </a:ext>
            </a:extLst>
          </p:cNvPr>
          <p:cNvSpPr/>
          <p:nvPr/>
        </p:nvSpPr>
        <p:spPr>
          <a:xfrm>
            <a:off x="198996" y="34061400"/>
            <a:ext cx="16002000" cy="405723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6637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0EDFF"/>
        </a:solidFill>
        <a:effectLst/>
      </p:bgPr>
    </p:bg>
    <p:spTree>
      <p:nvGrpSpPr>
        <p:cNvPr id="1" name=""/>
        <p:cNvGrpSpPr/>
        <p:nvPr/>
      </p:nvGrpSpPr>
      <p:grpSpPr>
        <a:xfrm>
          <a:off x="0" y="0"/>
          <a:ext cx="0" cy="0"/>
          <a:chOff x="0" y="0"/>
          <a:chExt cx="0" cy="0"/>
        </a:xfrm>
      </p:grpSpPr>
      <p:sp>
        <p:nvSpPr>
          <p:cNvPr id="14338" name="Text Box 7">
            <a:extLst>
              <a:ext uri="{FF2B5EF4-FFF2-40B4-BE49-F238E27FC236}">
                <a16:creationId xmlns:a16="http://schemas.microsoft.com/office/drawing/2014/main" id="{C2BA5C35-4A31-CFB0-41CE-BFF12E1C7792}"/>
              </a:ext>
            </a:extLst>
          </p:cNvPr>
          <p:cNvSpPr txBox="1">
            <a:spLocks noChangeArrowheads="1"/>
          </p:cNvSpPr>
          <p:nvPr/>
        </p:nvSpPr>
        <p:spPr bwMode="auto">
          <a:xfrm>
            <a:off x="407905" y="4191481"/>
            <a:ext cx="32004000" cy="5993660"/>
          </a:xfrm>
          <a:prstGeom prst="rect">
            <a:avLst/>
          </a:prstGeom>
          <a:solidFill>
            <a:schemeClr val="bg1"/>
          </a:solidFill>
          <a:ln w="12700">
            <a:solidFill>
              <a:schemeClr val="hlink"/>
            </a:solidFill>
            <a:miter lim="800000"/>
            <a:headEnd/>
            <a:tailEnd/>
          </a:ln>
        </p:spPr>
        <p:txBody>
          <a:bodyPr lIns="587829" tIns="293914" rIns="587829" bIns="587829"/>
          <a:lstStyle>
            <a:lvl1pPr>
              <a:spcBef>
                <a:spcPct val="20000"/>
              </a:spcBef>
              <a:buChar char="•"/>
              <a:tabLst>
                <a:tab pos="500063" algn="l"/>
              </a:tabLst>
              <a:defRPr sz="143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har char="–"/>
              <a:tabLst>
                <a:tab pos="500063" algn="l"/>
              </a:tabLst>
              <a:defRPr sz="12500">
                <a:solidFill>
                  <a:schemeClr val="tx1"/>
                </a:solidFill>
                <a:latin typeface="Times New Roman" panose="02020603050405020304" pitchFamily="18" charset="0"/>
                <a:ea typeface="ＭＳ Ｐゴシック" panose="020B0600070205080204" pitchFamily="34" charset="-128"/>
              </a:defRPr>
            </a:lvl2pPr>
            <a:lvl3pPr marL="5094288" indent="-1019175">
              <a:spcBef>
                <a:spcPct val="20000"/>
              </a:spcBef>
              <a:buChar char="•"/>
              <a:tabLst>
                <a:tab pos="500063" algn="l"/>
              </a:tabLst>
              <a:defRPr sz="10700">
                <a:solidFill>
                  <a:schemeClr val="tx1"/>
                </a:solidFill>
                <a:latin typeface="Times New Roman" panose="02020603050405020304" pitchFamily="18" charset="0"/>
                <a:ea typeface="ＭＳ Ｐゴシック" panose="020B0600070205080204" pitchFamily="34" charset="-128"/>
              </a:defRPr>
            </a:lvl3pPr>
            <a:lvl4pPr marL="7132638" indent="-1019175">
              <a:spcBef>
                <a:spcPct val="20000"/>
              </a:spcBef>
              <a:buChar char="–"/>
              <a:tabLst>
                <a:tab pos="500063" algn="l"/>
              </a:tabLst>
              <a:defRPr sz="8900">
                <a:solidFill>
                  <a:schemeClr val="tx1"/>
                </a:solidFill>
                <a:latin typeface="Times New Roman" panose="02020603050405020304" pitchFamily="18" charset="0"/>
                <a:ea typeface="ＭＳ Ｐゴシック" panose="020B0600070205080204" pitchFamily="34" charset="-128"/>
              </a:defRPr>
            </a:lvl4pPr>
            <a:lvl5pPr marL="9169400" indent="-1017588">
              <a:spcBef>
                <a:spcPct val="20000"/>
              </a:spcBef>
              <a:buChar char="»"/>
              <a:tabLst>
                <a:tab pos="500063" algn="l"/>
              </a:tabLst>
              <a:defRPr sz="8900">
                <a:solidFill>
                  <a:schemeClr val="tx1"/>
                </a:solidFill>
                <a:latin typeface="Times New Roman" panose="02020603050405020304" pitchFamily="18" charset="0"/>
                <a:ea typeface="ＭＳ Ｐゴシック" panose="020B0600070205080204" pitchFamily="34" charset="-128"/>
              </a:defRPr>
            </a:lvl5pPr>
            <a:lvl6pPr marL="9626600" indent="-1017588" eaLnBrk="0" fontAlgn="base" hangingPunct="0">
              <a:spcBef>
                <a:spcPct val="20000"/>
              </a:spcBef>
              <a:spcAft>
                <a:spcPct val="0"/>
              </a:spcAft>
              <a:buChar char="»"/>
              <a:tabLst>
                <a:tab pos="500063" algn="l"/>
              </a:tabLst>
              <a:defRPr sz="8900">
                <a:solidFill>
                  <a:schemeClr val="tx1"/>
                </a:solidFill>
                <a:latin typeface="Times New Roman" panose="02020603050405020304" pitchFamily="18" charset="0"/>
                <a:ea typeface="ＭＳ Ｐゴシック" panose="020B0600070205080204" pitchFamily="34" charset="-128"/>
              </a:defRPr>
            </a:lvl6pPr>
            <a:lvl7pPr marL="10083800" indent="-1017588" eaLnBrk="0" fontAlgn="base" hangingPunct="0">
              <a:spcBef>
                <a:spcPct val="20000"/>
              </a:spcBef>
              <a:spcAft>
                <a:spcPct val="0"/>
              </a:spcAft>
              <a:buChar char="»"/>
              <a:tabLst>
                <a:tab pos="500063" algn="l"/>
              </a:tabLst>
              <a:defRPr sz="8900">
                <a:solidFill>
                  <a:schemeClr val="tx1"/>
                </a:solidFill>
                <a:latin typeface="Times New Roman" panose="02020603050405020304" pitchFamily="18" charset="0"/>
                <a:ea typeface="ＭＳ Ｐゴシック" panose="020B0600070205080204" pitchFamily="34" charset="-128"/>
              </a:defRPr>
            </a:lvl7pPr>
            <a:lvl8pPr marL="10541000" indent="-1017588" eaLnBrk="0" fontAlgn="base" hangingPunct="0">
              <a:spcBef>
                <a:spcPct val="20000"/>
              </a:spcBef>
              <a:spcAft>
                <a:spcPct val="0"/>
              </a:spcAft>
              <a:buChar char="»"/>
              <a:tabLst>
                <a:tab pos="500063" algn="l"/>
              </a:tabLst>
              <a:defRPr sz="8900">
                <a:solidFill>
                  <a:schemeClr val="tx1"/>
                </a:solidFill>
                <a:latin typeface="Times New Roman" panose="02020603050405020304" pitchFamily="18" charset="0"/>
                <a:ea typeface="ＭＳ Ｐゴシック" panose="020B0600070205080204" pitchFamily="34" charset="-128"/>
              </a:defRPr>
            </a:lvl8pPr>
            <a:lvl9pPr marL="10998200" indent="-1017588" eaLnBrk="0" fontAlgn="base" hangingPunct="0">
              <a:spcBef>
                <a:spcPct val="20000"/>
              </a:spcBef>
              <a:spcAft>
                <a:spcPct val="0"/>
              </a:spcAft>
              <a:buChar char="»"/>
              <a:tabLst>
                <a:tab pos="500063" algn="l"/>
              </a:tabLst>
              <a:defRPr sz="89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50000"/>
              </a:spcBef>
              <a:buFontTx/>
              <a:buNone/>
            </a:pPr>
            <a:r>
              <a:rPr lang="en-US" altLang="en-US" sz="4800" b="1" dirty="0">
                <a:solidFill>
                  <a:srgbClr val="0070C0"/>
                </a:solidFill>
                <a:latin typeface="Aptos" panose="020B0004020202020204" pitchFamily="34" charset="0"/>
              </a:rPr>
              <a:t>INTRODUCTION AND BACKGROUND</a:t>
            </a:r>
            <a:endParaRPr lang="en-US" altLang="en-US" sz="4800" b="1" dirty="0">
              <a:latin typeface="Aptos" panose="020B0004020202020204" pitchFamily="34" charset="0"/>
            </a:endParaRPr>
          </a:p>
        </p:txBody>
      </p:sp>
      <p:sp>
        <p:nvSpPr>
          <p:cNvPr id="14339" name="Text Box 11">
            <a:extLst>
              <a:ext uri="{FF2B5EF4-FFF2-40B4-BE49-F238E27FC236}">
                <a16:creationId xmlns:a16="http://schemas.microsoft.com/office/drawing/2014/main" id="{4536136E-BBC2-9FF3-9B37-73B3A6237A37}"/>
              </a:ext>
            </a:extLst>
          </p:cNvPr>
          <p:cNvSpPr txBox="1">
            <a:spLocks noChangeArrowheads="1"/>
          </p:cNvSpPr>
          <p:nvPr/>
        </p:nvSpPr>
        <p:spPr bwMode="auto">
          <a:xfrm>
            <a:off x="407904" y="10566400"/>
            <a:ext cx="15819120" cy="21742400"/>
          </a:xfrm>
          <a:prstGeom prst="rect">
            <a:avLst/>
          </a:prstGeom>
          <a:solidFill>
            <a:schemeClr val="bg1"/>
          </a:solidFill>
          <a:ln w="12700">
            <a:solidFill>
              <a:schemeClr val="hlink"/>
            </a:solidFill>
            <a:miter lim="800000"/>
            <a:headEnd/>
            <a:tailEnd/>
          </a:ln>
        </p:spPr>
        <p:txBody>
          <a:bodyPr lIns="587829" tIns="293914" rIns="587829" bIns="587829"/>
          <a:lstStyle>
            <a:lvl1pPr>
              <a:spcBef>
                <a:spcPct val="20000"/>
              </a:spcBef>
              <a:buChar char="•"/>
              <a:tabLst>
                <a:tab pos="508000" algn="l"/>
              </a:tabLst>
              <a:defRPr sz="143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har char="–"/>
              <a:tabLst>
                <a:tab pos="508000" algn="l"/>
              </a:tabLst>
              <a:defRPr sz="12500">
                <a:solidFill>
                  <a:schemeClr val="tx1"/>
                </a:solidFill>
                <a:latin typeface="Times New Roman" panose="02020603050405020304" pitchFamily="18" charset="0"/>
                <a:ea typeface="ＭＳ Ｐゴシック" panose="020B0600070205080204" pitchFamily="34" charset="-128"/>
              </a:defRPr>
            </a:lvl2pPr>
            <a:lvl3pPr marL="5094288" indent="-1019175">
              <a:spcBef>
                <a:spcPct val="20000"/>
              </a:spcBef>
              <a:buChar char="•"/>
              <a:tabLst>
                <a:tab pos="508000" algn="l"/>
              </a:tabLst>
              <a:defRPr sz="10700">
                <a:solidFill>
                  <a:schemeClr val="tx1"/>
                </a:solidFill>
                <a:latin typeface="Times New Roman" panose="02020603050405020304" pitchFamily="18" charset="0"/>
                <a:ea typeface="ＭＳ Ｐゴシック" panose="020B0600070205080204" pitchFamily="34" charset="-128"/>
              </a:defRPr>
            </a:lvl3pPr>
            <a:lvl4pPr marL="7132638" indent="-1019175">
              <a:spcBef>
                <a:spcPct val="20000"/>
              </a:spcBef>
              <a:buChar char="–"/>
              <a:tabLst>
                <a:tab pos="508000" algn="l"/>
              </a:tabLst>
              <a:defRPr sz="8900">
                <a:solidFill>
                  <a:schemeClr val="tx1"/>
                </a:solidFill>
                <a:latin typeface="Times New Roman" panose="02020603050405020304" pitchFamily="18" charset="0"/>
                <a:ea typeface="ＭＳ Ｐゴシック" panose="020B0600070205080204" pitchFamily="34" charset="-128"/>
              </a:defRPr>
            </a:lvl4pPr>
            <a:lvl5pPr marL="9169400" indent="-1017588">
              <a:spcBef>
                <a:spcPct val="20000"/>
              </a:spcBef>
              <a:buChar char="»"/>
              <a:tabLst>
                <a:tab pos="508000" algn="l"/>
              </a:tabLst>
              <a:defRPr sz="8900">
                <a:solidFill>
                  <a:schemeClr val="tx1"/>
                </a:solidFill>
                <a:latin typeface="Times New Roman" panose="02020603050405020304" pitchFamily="18" charset="0"/>
                <a:ea typeface="ＭＳ Ｐゴシック" panose="020B0600070205080204" pitchFamily="34" charset="-128"/>
              </a:defRPr>
            </a:lvl5pPr>
            <a:lvl6pPr marL="9626600" indent="-1017588" eaLnBrk="0" fontAlgn="base" hangingPunct="0">
              <a:spcBef>
                <a:spcPct val="20000"/>
              </a:spcBef>
              <a:spcAft>
                <a:spcPct val="0"/>
              </a:spcAft>
              <a:buChar char="»"/>
              <a:tabLst>
                <a:tab pos="508000" algn="l"/>
              </a:tabLst>
              <a:defRPr sz="8900">
                <a:solidFill>
                  <a:schemeClr val="tx1"/>
                </a:solidFill>
                <a:latin typeface="Times New Roman" panose="02020603050405020304" pitchFamily="18" charset="0"/>
                <a:ea typeface="ＭＳ Ｐゴシック" panose="020B0600070205080204" pitchFamily="34" charset="-128"/>
              </a:defRPr>
            </a:lvl6pPr>
            <a:lvl7pPr marL="10083800" indent="-1017588" eaLnBrk="0" fontAlgn="base" hangingPunct="0">
              <a:spcBef>
                <a:spcPct val="20000"/>
              </a:spcBef>
              <a:spcAft>
                <a:spcPct val="0"/>
              </a:spcAft>
              <a:buChar char="»"/>
              <a:tabLst>
                <a:tab pos="508000" algn="l"/>
              </a:tabLst>
              <a:defRPr sz="8900">
                <a:solidFill>
                  <a:schemeClr val="tx1"/>
                </a:solidFill>
                <a:latin typeface="Times New Roman" panose="02020603050405020304" pitchFamily="18" charset="0"/>
                <a:ea typeface="ＭＳ Ｐゴシック" panose="020B0600070205080204" pitchFamily="34" charset="-128"/>
              </a:defRPr>
            </a:lvl7pPr>
            <a:lvl8pPr marL="10541000" indent="-1017588" eaLnBrk="0" fontAlgn="base" hangingPunct="0">
              <a:spcBef>
                <a:spcPct val="20000"/>
              </a:spcBef>
              <a:spcAft>
                <a:spcPct val="0"/>
              </a:spcAft>
              <a:buChar char="»"/>
              <a:tabLst>
                <a:tab pos="508000" algn="l"/>
              </a:tabLst>
              <a:defRPr sz="8900">
                <a:solidFill>
                  <a:schemeClr val="tx1"/>
                </a:solidFill>
                <a:latin typeface="Times New Roman" panose="02020603050405020304" pitchFamily="18" charset="0"/>
                <a:ea typeface="ＭＳ Ｐゴシック" panose="020B0600070205080204" pitchFamily="34" charset="-128"/>
              </a:defRPr>
            </a:lvl8pPr>
            <a:lvl9pPr marL="10998200" indent="-1017588" eaLnBrk="0" fontAlgn="base" hangingPunct="0">
              <a:spcBef>
                <a:spcPct val="20000"/>
              </a:spcBef>
              <a:spcAft>
                <a:spcPct val="0"/>
              </a:spcAft>
              <a:buChar char="»"/>
              <a:tabLst>
                <a:tab pos="508000" algn="l"/>
              </a:tabLst>
              <a:defRPr sz="89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800" b="1" dirty="0">
                <a:solidFill>
                  <a:srgbClr val="0070C0"/>
                </a:solidFill>
                <a:latin typeface="Aptos" panose="020B0004020202020204" pitchFamily="34" charset="0"/>
              </a:rPr>
              <a:t>METHODS</a:t>
            </a:r>
          </a:p>
        </p:txBody>
      </p:sp>
      <p:sp>
        <p:nvSpPr>
          <p:cNvPr id="14340" name="Text Box 16">
            <a:extLst>
              <a:ext uri="{FF2B5EF4-FFF2-40B4-BE49-F238E27FC236}">
                <a16:creationId xmlns:a16="http://schemas.microsoft.com/office/drawing/2014/main" id="{6A87EEA7-4EEF-4B4D-E536-5563F30111E6}"/>
              </a:ext>
            </a:extLst>
          </p:cNvPr>
          <p:cNvSpPr txBox="1">
            <a:spLocks noChangeArrowheads="1"/>
          </p:cNvSpPr>
          <p:nvPr/>
        </p:nvSpPr>
        <p:spPr bwMode="auto">
          <a:xfrm>
            <a:off x="407904" y="32713604"/>
            <a:ext cx="6907297" cy="5190696"/>
          </a:xfrm>
          <a:prstGeom prst="rect">
            <a:avLst/>
          </a:prstGeom>
          <a:solidFill>
            <a:schemeClr val="bg1"/>
          </a:solidFill>
          <a:ln w="12700">
            <a:solidFill>
              <a:schemeClr val="hlink"/>
            </a:solidFill>
            <a:miter lim="800000"/>
            <a:headEnd/>
            <a:tailEnd/>
          </a:ln>
        </p:spPr>
        <p:txBody>
          <a:bodyPr lIns="587829" tIns="293914" rIns="587829" bIns="587829"/>
          <a:lstStyle>
            <a:lvl1pPr>
              <a:spcBef>
                <a:spcPct val="20000"/>
              </a:spcBef>
              <a:buChar char="•"/>
              <a:defRPr sz="143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har char="–"/>
              <a:defRPr sz="12500">
                <a:solidFill>
                  <a:schemeClr val="tx1"/>
                </a:solidFill>
                <a:latin typeface="Times New Roman" panose="02020603050405020304" pitchFamily="18" charset="0"/>
                <a:ea typeface="ＭＳ Ｐゴシック" panose="020B0600070205080204" pitchFamily="34" charset="-128"/>
              </a:defRPr>
            </a:lvl2pPr>
            <a:lvl3pPr marL="5094288" indent="-1019175">
              <a:spcBef>
                <a:spcPct val="20000"/>
              </a:spcBef>
              <a:buChar char="•"/>
              <a:defRPr sz="10700">
                <a:solidFill>
                  <a:schemeClr val="tx1"/>
                </a:solidFill>
                <a:latin typeface="Times New Roman" panose="02020603050405020304" pitchFamily="18" charset="0"/>
                <a:ea typeface="ＭＳ Ｐゴシック" panose="020B0600070205080204" pitchFamily="34" charset="-128"/>
              </a:defRPr>
            </a:lvl3pPr>
            <a:lvl4pPr marL="7132638" indent="-1019175">
              <a:spcBef>
                <a:spcPct val="20000"/>
              </a:spcBef>
              <a:buChar char="–"/>
              <a:defRPr sz="8900">
                <a:solidFill>
                  <a:schemeClr val="tx1"/>
                </a:solidFill>
                <a:latin typeface="Times New Roman" panose="02020603050405020304" pitchFamily="18" charset="0"/>
                <a:ea typeface="ＭＳ Ｐゴシック" panose="020B0600070205080204" pitchFamily="34" charset="-128"/>
              </a:defRPr>
            </a:lvl4pPr>
            <a:lvl5pPr marL="9169400" indent="-1017588">
              <a:spcBef>
                <a:spcPct val="20000"/>
              </a:spcBef>
              <a:buChar char="»"/>
              <a:defRPr sz="8900">
                <a:solidFill>
                  <a:schemeClr val="tx1"/>
                </a:solidFill>
                <a:latin typeface="Times New Roman" panose="02020603050405020304" pitchFamily="18" charset="0"/>
                <a:ea typeface="ＭＳ Ｐゴシック" panose="020B0600070205080204" pitchFamily="34" charset="-128"/>
              </a:defRPr>
            </a:lvl5pPr>
            <a:lvl6pPr marL="96266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6pPr>
            <a:lvl7pPr marL="100838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7pPr>
            <a:lvl8pPr marL="105410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8pPr>
            <a:lvl9pPr marL="109982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50000"/>
              </a:spcBef>
              <a:buFontTx/>
              <a:buNone/>
            </a:pPr>
            <a:r>
              <a:rPr lang="en-US" altLang="en-US" sz="4800" b="1" dirty="0">
                <a:solidFill>
                  <a:srgbClr val="0070C0"/>
                </a:solidFill>
                <a:latin typeface="Aptos" panose="020B0004020202020204" pitchFamily="34" charset="0"/>
              </a:rPr>
              <a:t>REFERENCES</a:t>
            </a:r>
            <a:r>
              <a:rPr lang="en-US" altLang="en-US" sz="4000" b="1" dirty="0">
                <a:solidFill>
                  <a:srgbClr val="0070C0"/>
                </a:solidFill>
                <a:latin typeface="Aptos" panose="020B0004020202020204" pitchFamily="34" charset="0"/>
              </a:rPr>
              <a:t> </a:t>
            </a:r>
          </a:p>
        </p:txBody>
      </p:sp>
      <p:sp>
        <p:nvSpPr>
          <p:cNvPr id="14341" name="Text Box 12">
            <a:extLst>
              <a:ext uri="{FF2B5EF4-FFF2-40B4-BE49-F238E27FC236}">
                <a16:creationId xmlns:a16="http://schemas.microsoft.com/office/drawing/2014/main" id="{0EC060D8-7449-4608-2CDA-1E70B2706418}"/>
              </a:ext>
            </a:extLst>
          </p:cNvPr>
          <p:cNvSpPr txBox="1">
            <a:spLocks noChangeArrowheads="1"/>
          </p:cNvSpPr>
          <p:nvPr/>
        </p:nvSpPr>
        <p:spPr bwMode="auto">
          <a:xfrm>
            <a:off x="16592785" y="10566400"/>
            <a:ext cx="15819120" cy="15748000"/>
          </a:xfrm>
          <a:prstGeom prst="rect">
            <a:avLst/>
          </a:prstGeom>
          <a:solidFill>
            <a:schemeClr val="bg1"/>
          </a:solidFill>
          <a:ln w="12700">
            <a:solidFill>
              <a:schemeClr val="hlink"/>
            </a:solidFill>
            <a:miter lim="800000"/>
            <a:headEnd/>
            <a:tailEnd/>
          </a:ln>
        </p:spPr>
        <p:txBody>
          <a:bodyPr lIns="587829" tIns="293914" rIns="587829" bIns="587829"/>
          <a:lstStyle>
            <a:lvl1pPr>
              <a:spcBef>
                <a:spcPct val="20000"/>
              </a:spcBef>
              <a:buChar char="•"/>
              <a:tabLst>
                <a:tab pos="500063" algn="l"/>
              </a:tabLst>
              <a:defRPr sz="14300">
                <a:solidFill>
                  <a:schemeClr val="tx1"/>
                </a:solidFill>
                <a:latin typeface="Times New Roman" panose="02020603050405020304" pitchFamily="18" charset="0"/>
                <a:ea typeface="ＭＳ Ｐゴシック" panose="020B0600070205080204" pitchFamily="34" charset="-128"/>
              </a:defRPr>
            </a:lvl1pPr>
            <a:lvl2pPr marL="1385888" indent="-346075">
              <a:spcBef>
                <a:spcPct val="20000"/>
              </a:spcBef>
              <a:buChar char="–"/>
              <a:tabLst>
                <a:tab pos="500063" algn="l"/>
              </a:tabLst>
              <a:defRPr sz="12500">
                <a:solidFill>
                  <a:schemeClr val="tx1"/>
                </a:solidFill>
                <a:latin typeface="Times New Roman" panose="02020603050405020304" pitchFamily="18" charset="0"/>
                <a:ea typeface="ＭＳ Ｐゴシック" panose="020B0600070205080204" pitchFamily="34" charset="-128"/>
              </a:defRPr>
            </a:lvl2pPr>
            <a:lvl3pPr marL="5094288" indent="-1019175">
              <a:spcBef>
                <a:spcPct val="20000"/>
              </a:spcBef>
              <a:buChar char="•"/>
              <a:tabLst>
                <a:tab pos="500063" algn="l"/>
              </a:tabLst>
              <a:defRPr sz="10700">
                <a:solidFill>
                  <a:schemeClr val="tx1"/>
                </a:solidFill>
                <a:latin typeface="Times New Roman" panose="02020603050405020304" pitchFamily="18" charset="0"/>
                <a:ea typeface="ＭＳ Ｐゴシック" panose="020B0600070205080204" pitchFamily="34" charset="-128"/>
              </a:defRPr>
            </a:lvl3pPr>
            <a:lvl4pPr marL="7132638" indent="-1019175">
              <a:spcBef>
                <a:spcPct val="20000"/>
              </a:spcBef>
              <a:buChar char="–"/>
              <a:tabLst>
                <a:tab pos="500063" algn="l"/>
              </a:tabLst>
              <a:defRPr sz="8900">
                <a:solidFill>
                  <a:schemeClr val="tx1"/>
                </a:solidFill>
                <a:latin typeface="Times New Roman" panose="02020603050405020304" pitchFamily="18" charset="0"/>
                <a:ea typeface="ＭＳ Ｐゴシック" panose="020B0600070205080204" pitchFamily="34" charset="-128"/>
              </a:defRPr>
            </a:lvl4pPr>
            <a:lvl5pPr marL="9169400" indent="-1017588">
              <a:spcBef>
                <a:spcPct val="20000"/>
              </a:spcBef>
              <a:buChar char="»"/>
              <a:tabLst>
                <a:tab pos="500063" algn="l"/>
              </a:tabLst>
              <a:defRPr sz="8900">
                <a:solidFill>
                  <a:schemeClr val="tx1"/>
                </a:solidFill>
                <a:latin typeface="Times New Roman" panose="02020603050405020304" pitchFamily="18" charset="0"/>
                <a:ea typeface="ＭＳ Ｐゴシック" panose="020B0600070205080204" pitchFamily="34" charset="-128"/>
              </a:defRPr>
            </a:lvl5pPr>
            <a:lvl6pPr marL="9626600" indent="-1017588" eaLnBrk="0" fontAlgn="base" hangingPunct="0">
              <a:spcBef>
                <a:spcPct val="20000"/>
              </a:spcBef>
              <a:spcAft>
                <a:spcPct val="0"/>
              </a:spcAft>
              <a:buChar char="»"/>
              <a:tabLst>
                <a:tab pos="500063" algn="l"/>
              </a:tabLst>
              <a:defRPr sz="8900">
                <a:solidFill>
                  <a:schemeClr val="tx1"/>
                </a:solidFill>
                <a:latin typeface="Times New Roman" panose="02020603050405020304" pitchFamily="18" charset="0"/>
                <a:ea typeface="ＭＳ Ｐゴシック" panose="020B0600070205080204" pitchFamily="34" charset="-128"/>
              </a:defRPr>
            </a:lvl6pPr>
            <a:lvl7pPr marL="10083800" indent="-1017588" eaLnBrk="0" fontAlgn="base" hangingPunct="0">
              <a:spcBef>
                <a:spcPct val="20000"/>
              </a:spcBef>
              <a:spcAft>
                <a:spcPct val="0"/>
              </a:spcAft>
              <a:buChar char="»"/>
              <a:tabLst>
                <a:tab pos="500063" algn="l"/>
              </a:tabLst>
              <a:defRPr sz="8900">
                <a:solidFill>
                  <a:schemeClr val="tx1"/>
                </a:solidFill>
                <a:latin typeface="Times New Roman" panose="02020603050405020304" pitchFamily="18" charset="0"/>
                <a:ea typeface="ＭＳ Ｐゴシック" panose="020B0600070205080204" pitchFamily="34" charset="-128"/>
              </a:defRPr>
            </a:lvl7pPr>
            <a:lvl8pPr marL="10541000" indent="-1017588" eaLnBrk="0" fontAlgn="base" hangingPunct="0">
              <a:spcBef>
                <a:spcPct val="20000"/>
              </a:spcBef>
              <a:spcAft>
                <a:spcPct val="0"/>
              </a:spcAft>
              <a:buChar char="»"/>
              <a:tabLst>
                <a:tab pos="500063" algn="l"/>
              </a:tabLst>
              <a:defRPr sz="8900">
                <a:solidFill>
                  <a:schemeClr val="tx1"/>
                </a:solidFill>
                <a:latin typeface="Times New Roman" panose="02020603050405020304" pitchFamily="18" charset="0"/>
                <a:ea typeface="ＭＳ Ｐゴシック" panose="020B0600070205080204" pitchFamily="34" charset="-128"/>
              </a:defRPr>
            </a:lvl8pPr>
            <a:lvl9pPr marL="10998200" indent="-1017588" eaLnBrk="0" fontAlgn="base" hangingPunct="0">
              <a:spcBef>
                <a:spcPct val="20000"/>
              </a:spcBef>
              <a:spcAft>
                <a:spcPct val="0"/>
              </a:spcAft>
              <a:buChar char="»"/>
              <a:tabLst>
                <a:tab pos="500063" algn="l"/>
              </a:tabLst>
              <a:defRPr sz="89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800" b="1" dirty="0">
                <a:solidFill>
                  <a:srgbClr val="0070C0"/>
                </a:solidFill>
                <a:latin typeface="Aptos" panose="020B0004020202020204" pitchFamily="34" charset="0"/>
              </a:rPr>
              <a:t>RESULTS</a:t>
            </a:r>
          </a:p>
          <a:p>
            <a:pPr eaLnBrk="1" hangingPunct="1">
              <a:spcBef>
                <a:spcPct val="10000"/>
              </a:spcBef>
              <a:buFontTx/>
              <a:buNone/>
            </a:pPr>
            <a:r>
              <a:rPr lang="en-US" altLang="en-US" sz="1543" dirty="0"/>
              <a:t>	</a:t>
            </a:r>
          </a:p>
        </p:txBody>
      </p:sp>
      <p:sp>
        <p:nvSpPr>
          <p:cNvPr id="14342" name="Text Box 13">
            <a:extLst>
              <a:ext uri="{FF2B5EF4-FFF2-40B4-BE49-F238E27FC236}">
                <a16:creationId xmlns:a16="http://schemas.microsoft.com/office/drawing/2014/main" id="{CD81757E-67E2-D8E0-02BA-272F40EF034C}"/>
              </a:ext>
            </a:extLst>
          </p:cNvPr>
          <p:cNvSpPr txBox="1">
            <a:spLocks noChangeArrowheads="1"/>
          </p:cNvSpPr>
          <p:nvPr/>
        </p:nvSpPr>
        <p:spPr bwMode="auto">
          <a:xfrm>
            <a:off x="16592784" y="26695659"/>
            <a:ext cx="15819119" cy="11208642"/>
          </a:xfrm>
          <a:prstGeom prst="rect">
            <a:avLst/>
          </a:prstGeom>
          <a:solidFill>
            <a:schemeClr val="bg1"/>
          </a:solidFill>
          <a:ln w="12700">
            <a:solidFill>
              <a:schemeClr val="hlink"/>
            </a:solidFill>
            <a:miter lim="800000"/>
            <a:headEnd/>
            <a:tailEnd/>
          </a:ln>
        </p:spPr>
        <p:txBody>
          <a:bodyPr lIns="587829" tIns="293914" rIns="587829" bIns="587829"/>
          <a:lstStyle>
            <a:lvl1pPr>
              <a:spcBef>
                <a:spcPct val="20000"/>
              </a:spcBef>
              <a:buChar char="•"/>
              <a:tabLst>
                <a:tab pos="635000" algn="l"/>
              </a:tabLst>
              <a:defRPr sz="143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har char="–"/>
              <a:tabLst>
                <a:tab pos="635000" algn="l"/>
              </a:tabLst>
              <a:defRPr sz="12500">
                <a:solidFill>
                  <a:schemeClr val="tx1"/>
                </a:solidFill>
                <a:latin typeface="Times New Roman" panose="02020603050405020304" pitchFamily="18" charset="0"/>
                <a:ea typeface="ＭＳ Ｐゴシック" panose="020B0600070205080204" pitchFamily="34" charset="-128"/>
              </a:defRPr>
            </a:lvl2pPr>
            <a:lvl3pPr marL="5094288" indent="-1019175">
              <a:spcBef>
                <a:spcPct val="20000"/>
              </a:spcBef>
              <a:buChar char="•"/>
              <a:tabLst>
                <a:tab pos="635000" algn="l"/>
              </a:tabLst>
              <a:defRPr sz="10700">
                <a:solidFill>
                  <a:schemeClr val="tx1"/>
                </a:solidFill>
                <a:latin typeface="Times New Roman" panose="02020603050405020304" pitchFamily="18" charset="0"/>
                <a:ea typeface="ＭＳ Ｐゴシック" panose="020B0600070205080204" pitchFamily="34" charset="-128"/>
              </a:defRPr>
            </a:lvl3pPr>
            <a:lvl4pPr marL="7132638" indent="-1019175">
              <a:spcBef>
                <a:spcPct val="20000"/>
              </a:spcBef>
              <a:buChar char="–"/>
              <a:tabLst>
                <a:tab pos="635000" algn="l"/>
              </a:tabLst>
              <a:defRPr sz="8900">
                <a:solidFill>
                  <a:schemeClr val="tx1"/>
                </a:solidFill>
                <a:latin typeface="Times New Roman" panose="02020603050405020304" pitchFamily="18" charset="0"/>
                <a:ea typeface="ＭＳ Ｐゴシック" panose="020B0600070205080204" pitchFamily="34" charset="-128"/>
              </a:defRPr>
            </a:lvl4pPr>
            <a:lvl5pPr marL="9169400" indent="-1017588">
              <a:spcBef>
                <a:spcPct val="20000"/>
              </a:spcBef>
              <a:buChar char="»"/>
              <a:tabLst>
                <a:tab pos="635000" algn="l"/>
              </a:tabLst>
              <a:defRPr sz="8900">
                <a:solidFill>
                  <a:schemeClr val="tx1"/>
                </a:solidFill>
                <a:latin typeface="Times New Roman" panose="02020603050405020304" pitchFamily="18" charset="0"/>
                <a:ea typeface="ＭＳ Ｐゴシック" panose="020B0600070205080204" pitchFamily="34" charset="-128"/>
              </a:defRPr>
            </a:lvl5pPr>
            <a:lvl6pPr marL="9626600" indent="-1017588" eaLnBrk="0" fontAlgn="base" hangingPunct="0">
              <a:spcBef>
                <a:spcPct val="20000"/>
              </a:spcBef>
              <a:spcAft>
                <a:spcPct val="0"/>
              </a:spcAft>
              <a:buChar char="»"/>
              <a:tabLst>
                <a:tab pos="635000" algn="l"/>
              </a:tabLst>
              <a:defRPr sz="8900">
                <a:solidFill>
                  <a:schemeClr val="tx1"/>
                </a:solidFill>
                <a:latin typeface="Times New Roman" panose="02020603050405020304" pitchFamily="18" charset="0"/>
                <a:ea typeface="ＭＳ Ｐゴシック" panose="020B0600070205080204" pitchFamily="34" charset="-128"/>
              </a:defRPr>
            </a:lvl6pPr>
            <a:lvl7pPr marL="10083800" indent="-1017588" eaLnBrk="0" fontAlgn="base" hangingPunct="0">
              <a:spcBef>
                <a:spcPct val="20000"/>
              </a:spcBef>
              <a:spcAft>
                <a:spcPct val="0"/>
              </a:spcAft>
              <a:buChar char="»"/>
              <a:tabLst>
                <a:tab pos="635000" algn="l"/>
              </a:tabLst>
              <a:defRPr sz="8900">
                <a:solidFill>
                  <a:schemeClr val="tx1"/>
                </a:solidFill>
                <a:latin typeface="Times New Roman" panose="02020603050405020304" pitchFamily="18" charset="0"/>
                <a:ea typeface="ＭＳ Ｐゴシック" panose="020B0600070205080204" pitchFamily="34" charset="-128"/>
              </a:defRPr>
            </a:lvl7pPr>
            <a:lvl8pPr marL="10541000" indent="-1017588" eaLnBrk="0" fontAlgn="base" hangingPunct="0">
              <a:spcBef>
                <a:spcPct val="20000"/>
              </a:spcBef>
              <a:spcAft>
                <a:spcPct val="0"/>
              </a:spcAft>
              <a:buChar char="»"/>
              <a:tabLst>
                <a:tab pos="635000" algn="l"/>
              </a:tabLst>
              <a:defRPr sz="8900">
                <a:solidFill>
                  <a:schemeClr val="tx1"/>
                </a:solidFill>
                <a:latin typeface="Times New Roman" panose="02020603050405020304" pitchFamily="18" charset="0"/>
                <a:ea typeface="ＭＳ Ｐゴシック" panose="020B0600070205080204" pitchFamily="34" charset="-128"/>
              </a:defRPr>
            </a:lvl8pPr>
            <a:lvl9pPr marL="10998200" indent="-1017588" eaLnBrk="0" fontAlgn="base" hangingPunct="0">
              <a:spcBef>
                <a:spcPct val="20000"/>
              </a:spcBef>
              <a:spcAft>
                <a:spcPct val="0"/>
              </a:spcAft>
              <a:buChar char="»"/>
              <a:tabLst>
                <a:tab pos="635000" algn="l"/>
              </a:tabLst>
              <a:defRPr sz="89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50000"/>
              </a:spcBef>
              <a:buFontTx/>
              <a:buNone/>
            </a:pPr>
            <a:r>
              <a:rPr lang="en-US" altLang="en-US" sz="4800" b="1" dirty="0">
                <a:solidFill>
                  <a:srgbClr val="0070C0"/>
                </a:solidFill>
                <a:latin typeface="Aptos" panose="020B0004020202020204" pitchFamily="34" charset="0"/>
              </a:rPr>
              <a:t>CONCLUSION</a:t>
            </a:r>
          </a:p>
        </p:txBody>
      </p:sp>
      <p:sp>
        <p:nvSpPr>
          <p:cNvPr id="14343" name="Text Box 14">
            <a:extLst>
              <a:ext uri="{FF2B5EF4-FFF2-40B4-BE49-F238E27FC236}">
                <a16:creationId xmlns:a16="http://schemas.microsoft.com/office/drawing/2014/main" id="{57102245-84C1-21BB-D51A-F20791124E99}"/>
              </a:ext>
            </a:extLst>
          </p:cNvPr>
          <p:cNvSpPr txBox="1">
            <a:spLocks noChangeArrowheads="1"/>
          </p:cNvSpPr>
          <p:nvPr/>
        </p:nvSpPr>
        <p:spPr bwMode="auto">
          <a:xfrm>
            <a:off x="-49295" y="2004968"/>
            <a:ext cx="3291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76349" tIns="176349" rIns="176349" bIns="176349">
            <a:spAutoFit/>
          </a:bodyPr>
          <a:lstStyle>
            <a:lvl1pPr>
              <a:spcBef>
                <a:spcPct val="20000"/>
              </a:spcBef>
              <a:buChar char="•"/>
              <a:defRPr sz="143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har char="–"/>
              <a:defRPr sz="12500">
                <a:solidFill>
                  <a:schemeClr val="tx1"/>
                </a:solidFill>
                <a:latin typeface="Times New Roman" panose="02020603050405020304" pitchFamily="18" charset="0"/>
                <a:ea typeface="ＭＳ Ｐゴシック" panose="020B0600070205080204" pitchFamily="34" charset="-128"/>
              </a:defRPr>
            </a:lvl2pPr>
            <a:lvl3pPr marL="5094288" indent="-1019175">
              <a:spcBef>
                <a:spcPct val="20000"/>
              </a:spcBef>
              <a:buChar char="•"/>
              <a:defRPr sz="10700">
                <a:solidFill>
                  <a:schemeClr val="tx1"/>
                </a:solidFill>
                <a:latin typeface="Times New Roman" panose="02020603050405020304" pitchFamily="18" charset="0"/>
                <a:ea typeface="ＭＳ Ｐゴシック" panose="020B0600070205080204" pitchFamily="34" charset="-128"/>
              </a:defRPr>
            </a:lvl3pPr>
            <a:lvl4pPr marL="7132638" indent="-1019175">
              <a:spcBef>
                <a:spcPct val="20000"/>
              </a:spcBef>
              <a:buChar char="–"/>
              <a:defRPr sz="8900">
                <a:solidFill>
                  <a:schemeClr val="tx1"/>
                </a:solidFill>
                <a:latin typeface="Times New Roman" panose="02020603050405020304" pitchFamily="18" charset="0"/>
                <a:ea typeface="ＭＳ Ｐゴシック" panose="020B0600070205080204" pitchFamily="34" charset="-128"/>
              </a:defRPr>
            </a:lvl4pPr>
            <a:lvl5pPr marL="9169400" indent="-1017588">
              <a:spcBef>
                <a:spcPct val="20000"/>
              </a:spcBef>
              <a:buChar char="»"/>
              <a:defRPr sz="8900">
                <a:solidFill>
                  <a:schemeClr val="tx1"/>
                </a:solidFill>
                <a:latin typeface="Times New Roman" panose="02020603050405020304" pitchFamily="18" charset="0"/>
                <a:ea typeface="ＭＳ Ｐゴシック" panose="020B0600070205080204" pitchFamily="34" charset="-128"/>
              </a:defRPr>
            </a:lvl5pPr>
            <a:lvl6pPr marL="96266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6pPr>
            <a:lvl7pPr marL="100838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7pPr>
            <a:lvl8pPr marL="105410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8pPr>
            <a:lvl9pPr marL="109982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50000"/>
              </a:spcBef>
              <a:buFontTx/>
              <a:buNone/>
            </a:pPr>
            <a:r>
              <a:rPr lang="en-US" altLang="en-US" sz="3857" b="1" dirty="0">
                <a:latin typeface="Aptos" panose="020B0004020202020204" pitchFamily="34" charset="0"/>
              </a:rPr>
              <a:t>Authors</a:t>
            </a:r>
            <a:br>
              <a:rPr lang="en-US" altLang="en-US" sz="3857" b="1" dirty="0">
                <a:latin typeface="Aptos" panose="020B0004020202020204" pitchFamily="34" charset="0"/>
              </a:rPr>
            </a:br>
            <a:r>
              <a:rPr lang="en-US" altLang="en-US" sz="3857" b="1" dirty="0">
                <a:latin typeface="Aptos" panose="020B0004020202020204" pitchFamily="34" charset="0"/>
              </a:rPr>
              <a:t>Department of ____, University of San Diego</a:t>
            </a:r>
          </a:p>
        </p:txBody>
      </p:sp>
      <p:sp>
        <p:nvSpPr>
          <p:cNvPr id="14345" name="Rectangle 180">
            <a:extLst>
              <a:ext uri="{FF2B5EF4-FFF2-40B4-BE49-F238E27FC236}">
                <a16:creationId xmlns:a16="http://schemas.microsoft.com/office/drawing/2014/main" id="{7AC6C093-2DB5-A7C5-1E43-81573E600C3A}"/>
              </a:ext>
            </a:extLst>
          </p:cNvPr>
          <p:cNvSpPr>
            <a:spLocks noChangeArrowheads="1"/>
          </p:cNvSpPr>
          <p:nvPr/>
        </p:nvSpPr>
        <p:spPr bwMode="auto">
          <a:xfrm>
            <a:off x="0" y="500500"/>
            <a:ext cx="3291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143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har char="–"/>
              <a:defRPr sz="12500">
                <a:solidFill>
                  <a:schemeClr val="tx1"/>
                </a:solidFill>
                <a:latin typeface="Times New Roman" panose="02020603050405020304" pitchFamily="18" charset="0"/>
                <a:ea typeface="ＭＳ Ｐゴシック" panose="020B0600070205080204" pitchFamily="34" charset="-128"/>
              </a:defRPr>
            </a:lvl2pPr>
            <a:lvl3pPr marL="5094288" indent="-1019175">
              <a:spcBef>
                <a:spcPct val="20000"/>
              </a:spcBef>
              <a:buChar char="•"/>
              <a:defRPr sz="10700">
                <a:solidFill>
                  <a:schemeClr val="tx1"/>
                </a:solidFill>
                <a:latin typeface="Times New Roman" panose="02020603050405020304" pitchFamily="18" charset="0"/>
                <a:ea typeface="ＭＳ Ｐゴシック" panose="020B0600070205080204" pitchFamily="34" charset="-128"/>
              </a:defRPr>
            </a:lvl3pPr>
            <a:lvl4pPr marL="7132638" indent="-1019175">
              <a:spcBef>
                <a:spcPct val="20000"/>
              </a:spcBef>
              <a:buChar char="–"/>
              <a:defRPr sz="8900">
                <a:solidFill>
                  <a:schemeClr val="tx1"/>
                </a:solidFill>
                <a:latin typeface="Times New Roman" panose="02020603050405020304" pitchFamily="18" charset="0"/>
                <a:ea typeface="ＭＳ Ｐゴシック" panose="020B0600070205080204" pitchFamily="34" charset="-128"/>
              </a:defRPr>
            </a:lvl4pPr>
            <a:lvl5pPr marL="9169400" indent="-1017588">
              <a:spcBef>
                <a:spcPct val="20000"/>
              </a:spcBef>
              <a:buChar char="»"/>
              <a:defRPr sz="8900">
                <a:solidFill>
                  <a:schemeClr val="tx1"/>
                </a:solidFill>
                <a:latin typeface="Times New Roman" panose="02020603050405020304" pitchFamily="18" charset="0"/>
                <a:ea typeface="ＭＳ Ｐゴシック" panose="020B0600070205080204" pitchFamily="34" charset="-128"/>
              </a:defRPr>
            </a:lvl5pPr>
            <a:lvl6pPr marL="96266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6pPr>
            <a:lvl7pPr marL="100838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7pPr>
            <a:lvl8pPr marL="105410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8pPr>
            <a:lvl9pPr marL="109982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8000" b="1" dirty="0">
                <a:latin typeface="Aptos" panose="020B0004020202020204" pitchFamily="34" charset="0"/>
              </a:rPr>
              <a:t>Title</a:t>
            </a:r>
          </a:p>
        </p:txBody>
      </p:sp>
      <p:pic>
        <p:nvPicPr>
          <p:cNvPr id="24" name="Picture 23" descr="A blue and black logo&#10;&#10;Description automatically generated">
            <a:extLst>
              <a:ext uri="{FF2B5EF4-FFF2-40B4-BE49-F238E27FC236}">
                <a16:creationId xmlns:a16="http://schemas.microsoft.com/office/drawing/2014/main" id="{C2119E57-5BC6-95BF-922E-44A2E5B90009}"/>
              </a:ext>
            </a:extLst>
          </p:cNvPr>
          <p:cNvPicPr>
            <a:picLocks noChangeAspect="1"/>
          </p:cNvPicPr>
          <p:nvPr/>
        </p:nvPicPr>
        <p:blipFill>
          <a:blip r:embed="rId3"/>
          <a:stretch>
            <a:fillRect/>
          </a:stretch>
        </p:blipFill>
        <p:spPr>
          <a:xfrm>
            <a:off x="27447145" y="0"/>
            <a:ext cx="5471255" cy="3063902"/>
          </a:xfrm>
          <a:prstGeom prst="rect">
            <a:avLst/>
          </a:prstGeom>
        </p:spPr>
      </p:pic>
      <p:sp>
        <p:nvSpPr>
          <p:cNvPr id="57" name="Text Box 16">
            <a:extLst>
              <a:ext uri="{FF2B5EF4-FFF2-40B4-BE49-F238E27FC236}">
                <a16:creationId xmlns:a16="http://schemas.microsoft.com/office/drawing/2014/main" id="{415E70C1-C69F-4217-8BC6-F27135D941A7}"/>
              </a:ext>
            </a:extLst>
          </p:cNvPr>
          <p:cNvSpPr txBox="1">
            <a:spLocks noChangeArrowheads="1"/>
          </p:cNvSpPr>
          <p:nvPr/>
        </p:nvSpPr>
        <p:spPr bwMode="auto">
          <a:xfrm>
            <a:off x="7680961" y="32713604"/>
            <a:ext cx="8546063" cy="5190696"/>
          </a:xfrm>
          <a:prstGeom prst="rect">
            <a:avLst/>
          </a:prstGeom>
          <a:solidFill>
            <a:schemeClr val="bg1"/>
          </a:solidFill>
          <a:ln w="12700">
            <a:solidFill>
              <a:schemeClr val="hlink"/>
            </a:solidFill>
            <a:miter lim="800000"/>
            <a:headEnd/>
            <a:tailEnd/>
          </a:ln>
        </p:spPr>
        <p:txBody>
          <a:bodyPr lIns="783771" tIns="391886" rIns="783771" bIns="783771"/>
          <a:lstStyle>
            <a:lvl1pPr>
              <a:spcBef>
                <a:spcPct val="20000"/>
              </a:spcBef>
              <a:buChar char="•"/>
              <a:defRPr sz="14300">
                <a:solidFill>
                  <a:schemeClr val="tx1"/>
                </a:solidFill>
                <a:latin typeface="Times New Roman" panose="02020603050405020304" pitchFamily="18" charset="0"/>
                <a:ea typeface="ＭＳ Ｐゴシック" panose="020B0600070205080204" pitchFamily="34" charset="-128"/>
              </a:defRPr>
            </a:lvl1pPr>
            <a:lvl2pPr marL="37931725" indent="-37474525">
              <a:spcBef>
                <a:spcPct val="20000"/>
              </a:spcBef>
              <a:buChar char="–"/>
              <a:defRPr sz="12500">
                <a:solidFill>
                  <a:schemeClr val="tx1"/>
                </a:solidFill>
                <a:latin typeface="Times New Roman" panose="02020603050405020304" pitchFamily="18" charset="0"/>
                <a:ea typeface="ＭＳ Ｐゴシック" panose="020B0600070205080204" pitchFamily="34" charset="-128"/>
              </a:defRPr>
            </a:lvl2pPr>
            <a:lvl3pPr marL="5094288" indent="-1019175">
              <a:spcBef>
                <a:spcPct val="20000"/>
              </a:spcBef>
              <a:buChar char="•"/>
              <a:defRPr sz="10700">
                <a:solidFill>
                  <a:schemeClr val="tx1"/>
                </a:solidFill>
                <a:latin typeface="Times New Roman" panose="02020603050405020304" pitchFamily="18" charset="0"/>
                <a:ea typeface="ＭＳ Ｐゴシック" panose="020B0600070205080204" pitchFamily="34" charset="-128"/>
              </a:defRPr>
            </a:lvl3pPr>
            <a:lvl4pPr marL="7132638" indent="-1019175">
              <a:spcBef>
                <a:spcPct val="20000"/>
              </a:spcBef>
              <a:buChar char="–"/>
              <a:defRPr sz="8900">
                <a:solidFill>
                  <a:schemeClr val="tx1"/>
                </a:solidFill>
                <a:latin typeface="Times New Roman" panose="02020603050405020304" pitchFamily="18" charset="0"/>
                <a:ea typeface="ＭＳ Ｐゴシック" panose="020B0600070205080204" pitchFamily="34" charset="-128"/>
              </a:defRPr>
            </a:lvl4pPr>
            <a:lvl5pPr marL="9169400" indent="-1017588">
              <a:spcBef>
                <a:spcPct val="20000"/>
              </a:spcBef>
              <a:buChar char="»"/>
              <a:defRPr sz="8900">
                <a:solidFill>
                  <a:schemeClr val="tx1"/>
                </a:solidFill>
                <a:latin typeface="Times New Roman" panose="02020603050405020304" pitchFamily="18" charset="0"/>
                <a:ea typeface="ＭＳ Ｐゴシック" panose="020B0600070205080204" pitchFamily="34" charset="-128"/>
              </a:defRPr>
            </a:lvl5pPr>
            <a:lvl6pPr marL="96266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6pPr>
            <a:lvl7pPr marL="100838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7pPr>
            <a:lvl8pPr marL="105410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8pPr>
            <a:lvl9pPr marL="10998200" indent="-1017588" eaLnBrk="0" fontAlgn="base" hangingPunct="0">
              <a:spcBef>
                <a:spcPct val="20000"/>
              </a:spcBef>
              <a:spcAft>
                <a:spcPct val="0"/>
              </a:spcAft>
              <a:buChar char="»"/>
              <a:defRPr sz="89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50000"/>
              </a:spcBef>
              <a:buFontTx/>
              <a:buNone/>
            </a:pPr>
            <a:r>
              <a:rPr lang="en-US" altLang="en-US" sz="4800" b="1" dirty="0">
                <a:solidFill>
                  <a:srgbClr val="0070C0"/>
                </a:solidFill>
                <a:latin typeface="Aptos" panose="020B0004020202020204" pitchFamily="34" charset="0"/>
              </a:rPr>
              <a:t>ACKNOWLEDGEMENTS</a:t>
            </a:r>
          </a:p>
        </p:txBody>
      </p:sp>
    </p:spTree>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20316</TotalTime>
  <Words>661</Words>
  <Application>Microsoft Office PowerPoint</Application>
  <PresentationFormat>Custom</PresentationFormat>
  <Paragraphs>61</Paragraphs>
  <Slides>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ＭＳ Ｐゴシック</vt:lpstr>
      <vt:lpstr>Aptos</vt:lpstr>
      <vt:lpstr>Arial</vt:lpstr>
      <vt:lpstr>Calibri</vt:lpstr>
      <vt:lpstr>Calibri Light</vt:lpstr>
      <vt:lpstr>Office 2013 - 2022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SVC-SCST255Lab</dc:creator>
  <cp:lastModifiedBy>Ryan McGorty</cp:lastModifiedBy>
  <cp:revision>65</cp:revision>
  <dcterms:created xsi:type="dcterms:W3CDTF">2024-09-08T21:12:17Z</dcterms:created>
  <dcterms:modified xsi:type="dcterms:W3CDTF">2025-02-26T01:55:14Z</dcterms:modified>
</cp:coreProperties>
</file>